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4" r:id="rId1"/>
  </p:sldMasterIdLst>
  <p:notesMasterIdLst>
    <p:notesMasterId r:id="rId4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4" r:id="rId39"/>
    <p:sldId id="293" r:id="rId40"/>
  </p:sldIdLst>
  <p:sldSz cx="9144000" cy="5143500" type="screen16x9"/>
  <p:notesSz cx="6858000" cy="9144000"/>
  <p:embeddedFontLst>
    <p:embeddedFont>
      <p:font typeface="Aldrich" panose="020B0604020202020204" charset="0"/>
      <p:regular r:id="rId42"/>
    </p:embeddedFont>
    <p:embeddedFont>
      <p:font typeface="Catamaran" panose="020B0604020202020204" charset="0"/>
      <p:regular r:id="rId43"/>
      <p:bold r:id="rId44"/>
    </p:embeddedFont>
    <p:embeddedFont>
      <p:font typeface="Catamaran Medium" panose="020B0604020202020204" charset="0"/>
      <p:regular r:id="rId45"/>
      <p:bold r:id="rId46"/>
    </p:embeddedFont>
    <p:embeddedFont>
      <p:font typeface="Fugaz One" panose="020B0604020202020204" charset="0"/>
      <p:regular r:id="rId47"/>
    </p:embeddedFont>
    <p:embeddedFont>
      <p:font typeface="Nunito Medium" panose="020B0604020202020204" charset="0"/>
      <p:regular r:id="rId48"/>
      <p:bold r:id="rId49"/>
      <p:italic r:id="rId50"/>
      <p:boldItalic r:id="rId51"/>
    </p:embeddedFont>
    <p:embeddedFont>
      <p:font typeface="Proxima Nova" panose="020B0604020202020204" charset="0"/>
      <p:regular r:id="rId52"/>
      <p:bold r:id="rId53"/>
      <p:italic r:id="rId54"/>
      <p:boldItalic r:id="rId55"/>
    </p:embeddedFont>
    <p:embeddedFont>
      <p:font typeface="Proxima Nova Semibold" panose="020B0604020202020204" charset="0"/>
      <p:regular r:id="rId56"/>
      <p:bold r:id="rId57"/>
      <p:boldItalic r:id="rId58"/>
    </p:embeddedFont>
    <p:embeddedFont>
      <p:font typeface="Roboto Condensed Light" panose="02000000000000000000" pitchFamily="2" charset="0"/>
      <p:regular r:id="rId59"/>
      <p:italic r:id="rId6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7" d="100"/>
          <a:sy n="107" d="100"/>
        </p:scale>
        <p:origin x="754" y="7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1.fntdata"/><Relationship Id="rId47" Type="http://schemas.openxmlformats.org/officeDocument/2006/relationships/font" Target="fonts/font6.fntdata"/><Relationship Id="rId50" Type="http://schemas.openxmlformats.org/officeDocument/2006/relationships/font" Target="fonts/font9.fntdata"/><Relationship Id="rId55" Type="http://schemas.openxmlformats.org/officeDocument/2006/relationships/font" Target="fonts/font14.fntdata"/><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4.fntdata"/><Relationship Id="rId53" Type="http://schemas.openxmlformats.org/officeDocument/2006/relationships/font" Target="fonts/font12.fntdata"/><Relationship Id="rId58" Type="http://schemas.openxmlformats.org/officeDocument/2006/relationships/font" Target="fonts/font17.fntdata"/><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2.fntdata"/><Relationship Id="rId48" Type="http://schemas.openxmlformats.org/officeDocument/2006/relationships/font" Target="fonts/font7.fntdata"/><Relationship Id="rId56" Type="http://schemas.openxmlformats.org/officeDocument/2006/relationships/font" Target="fonts/font15.fntdata"/><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10.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5.fntdata"/><Relationship Id="rId59" Type="http://schemas.openxmlformats.org/officeDocument/2006/relationships/font" Target="fonts/font18.fntdata"/><Relationship Id="rId20" Type="http://schemas.openxmlformats.org/officeDocument/2006/relationships/slide" Target="slides/slide19.xml"/><Relationship Id="rId41" Type="http://schemas.openxmlformats.org/officeDocument/2006/relationships/notesMaster" Target="notesMasters/notesMaster1.xml"/><Relationship Id="rId54" Type="http://schemas.openxmlformats.org/officeDocument/2006/relationships/font" Target="fonts/font13.fntdata"/><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8.fntdata"/><Relationship Id="rId57" Type="http://schemas.openxmlformats.org/officeDocument/2006/relationships/font" Target="fonts/font16.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3.fntdata"/><Relationship Id="rId52" Type="http://schemas.openxmlformats.org/officeDocument/2006/relationships/font" Target="fonts/font11.fntdata"/><Relationship Id="rId60" Type="http://schemas.openxmlformats.org/officeDocument/2006/relationships/font" Target="fonts/font19.fntdata"/><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1d8b1a370e1_1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1d8b1a370e1_1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1d8b1a370e1_1_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1d8b1a370e1_1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bd6c00e730_0_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bd6c00e730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111ce9dc6fa_1_7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 name="Google Shape;288;g111ce9dc6fa_1_7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99f2f57a71_0_2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 name="Google Shape;315;g99f2f57a71_0_2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1e9e0360e6f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0" name="Google Shape;320;g1e9e0360e6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99f2f57a71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 name="Google Shape;325;g99f2f57a7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99f2f57a71_0_2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99f2f57a71_0_2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1d8b1a370e1_1_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1d8b1a370e1_1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g111ce9dc6fa_1_7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 name="Google Shape;349;g111ce9dc6fa_1_7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bd6c00e730_0_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bd6c00e730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111ce9dc6fa_1_7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 name="Google Shape;357;g111ce9dc6fa_1_7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gbd6c00e730_0_2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2" name="Google Shape;362;gbd6c00e730_0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g1e9e0360e6f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8" name="Google Shape;368;g1e9e0360e6f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1fce3396588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5" name="Google Shape;375;g1fce339658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g1fce3396588_0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 name="Google Shape;383;g1fce3396588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1fce3396588_0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8" name="Google Shape;388;g1fce3396588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1fce3396588_0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1fce3396588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g1fce3396588_0_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6" name="Google Shape;406;g1fce3396588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gd6fc454c64_1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 name="Google Shape;415;gd6fc454c64_1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gbd6c00e730_0_1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0" name="Google Shape;420;gbd6c00e730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1d594572071_0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1d594572071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Google Shape;425;g1fb7aa3c8de_0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6" name="Google Shape;426;g1fb7aa3c8de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g1e8e6c541ab_0_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2" name="Google Shape;432;g1e8e6c541ab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g1fb7aa3c8de_0_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9" name="Google Shape;439;g1fb7aa3c8de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g1fce3396588_0_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6" name="Google Shape;446;g1fce3396588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Google Shape;452;g1fce3396588_0_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 name="Google Shape;453;g1fce3396588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p:cNvGrpSpPr/>
        <p:nvPr/>
      </p:nvGrpSpPr>
      <p:grpSpPr>
        <a:xfrm>
          <a:off x="0" y="0"/>
          <a:ext cx="0" cy="0"/>
          <a:chOff x="0" y="0"/>
          <a:chExt cx="0" cy="0"/>
        </a:xfrm>
      </p:grpSpPr>
      <p:sp>
        <p:nvSpPr>
          <p:cNvPr id="460" name="Google Shape;460;g1fdfc68b2d8_4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1" name="Google Shape;461;g1fdfc68b2d8_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g1fb7aa3c8de_0_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7" name="Google Shape;467;g1fb7aa3c8de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0"/>
        <p:cNvGrpSpPr/>
        <p:nvPr/>
      </p:nvGrpSpPr>
      <p:grpSpPr>
        <a:xfrm>
          <a:off x="0" y="0"/>
          <a:ext cx="0" cy="0"/>
          <a:chOff x="0" y="0"/>
          <a:chExt cx="0" cy="0"/>
        </a:xfrm>
      </p:grpSpPr>
      <p:sp>
        <p:nvSpPr>
          <p:cNvPr id="471" name="Google Shape;471;g1fdfc68b2d8_4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2" name="Google Shape;472;g1fdfc68b2d8_4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0"/>
        <p:cNvGrpSpPr/>
        <p:nvPr/>
      </p:nvGrpSpPr>
      <p:grpSpPr>
        <a:xfrm>
          <a:off x="0" y="0"/>
          <a:ext cx="0" cy="0"/>
          <a:chOff x="0" y="0"/>
          <a:chExt cx="0" cy="0"/>
        </a:xfrm>
      </p:grpSpPr>
      <p:sp>
        <p:nvSpPr>
          <p:cNvPr id="471" name="Google Shape;471;g1fdfc68b2d8_4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2" name="Google Shape;472;g1fdfc68b2d8_4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2646045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1fce3396588_0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1fce3396588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99f2f57a71_0_1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99f2f57a71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99f2f57a71_0_1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g99f2f57a71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99f2f57a71_0_20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99f2f57a71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111ce9dc6fa_1_7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111ce9dc6fa_1_7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bd6c00e730_0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bd6c00e730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1d8b1a370e1_1_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 name="Google Shape;244;g1d8b1a370e1_1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4572094" y="1086488"/>
            <a:ext cx="3858600" cy="17781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lt1"/>
              </a:buClr>
              <a:buSzPts val="5200"/>
              <a:buNone/>
              <a:defRPr sz="5300">
                <a:solidFill>
                  <a:schemeClr val="lt1"/>
                </a:solidFill>
              </a:defRPr>
            </a:lvl1pPr>
            <a:lvl2pPr lvl="1" algn="ctr">
              <a:spcBef>
                <a:spcPts val="0"/>
              </a:spcBef>
              <a:spcAft>
                <a:spcPts val="0"/>
              </a:spcAft>
              <a:buClr>
                <a:schemeClr val="lt1"/>
              </a:buClr>
              <a:buSzPts val="5200"/>
              <a:buNone/>
              <a:defRPr sz="5200">
                <a:solidFill>
                  <a:schemeClr val="lt1"/>
                </a:solidFill>
              </a:defRPr>
            </a:lvl2pPr>
            <a:lvl3pPr lvl="2" algn="ctr">
              <a:spcBef>
                <a:spcPts val="0"/>
              </a:spcBef>
              <a:spcAft>
                <a:spcPts val="0"/>
              </a:spcAft>
              <a:buClr>
                <a:schemeClr val="lt1"/>
              </a:buClr>
              <a:buSzPts val="5200"/>
              <a:buNone/>
              <a:defRPr sz="5200">
                <a:solidFill>
                  <a:schemeClr val="lt1"/>
                </a:solidFill>
              </a:defRPr>
            </a:lvl3pPr>
            <a:lvl4pPr lvl="3" algn="ctr">
              <a:spcBef>
                <a:spcPts val="0"/>
              </a:spcBef>
              <a:spcAft>
                <a:spcPts val="0"/>
              </a:spcAft>
              <a:buClr>
                <a:schemeClr val="lt1"/>
              </a:buClr>
              <a:buSzPts val="5200"/>
              <a:buNone/>
              <a:defRPr sz="5200">
                <a:solidFill>
                  <a:schemeClr val="lt1"/>
                </a:solidFill>
              </a:defRPr>
            </a:lvl4pPr>
            <a:lvl5pPr lvl="4" algn="ctr">
              <a:spcBef>
                <a:spcPts val="0"/>
              </a:spcBef>
              <a:spcAft>
                <a:spcPts val="0"/>
              </a:spcAft>
              <a:buClr>
                <a:schemeClr val="lt1"/>
              </a:buClr>
              <a:buSzPts val="5200"/>
              <a:buNone/>
              <a:defRPr sz="5200">
                <a:solidFill>
                  <a:schemeClr val="lt1"/>
                </a:solidFill>
              </a:defRPr>
            </a:lvl5pPr>
            <a:lvl6pPr lvl="5" algn="ctr">
              <a:spcBef>
                <a:spcPts val="0"/>
              </a:spcBef>
              <a:spcAft>
                <a:spcPts val="0"/>
              </a:spcAft>
              <a:buClr>
                <a:schemeClr val="lt1"/>
              </a:buClr>
              <a:buSzPts val="5200"/>
              <a:buNone/>
              <a:defRPr sz="5200">
                <a:solidFill>
                  <a:schemeClr val="lt1"/>
                </a:solidFill>
              </a:defRPr>
            </a:lvl6pPr>
            <a:lvl7pPr lvl="6" algn="ctr">
              <a:spcBef>
                <a:spcPts val="0"/>
              </a:spcBef>
              <a:spcAft>
                <a:spcPts val="0"/>
              </a:spcAft>
              <a:buClr>
                <a:schemeClr val="lt1"/>
              </a:buClr>
              <a:buSzPts val="5200"/>
              <a:buNone/>
              <a:defRPr sz="5200">
                <a:solidFill>
                  <a:schemeClr val="lt1"/>
                </a:solidFill>
              </a:defRPr>
            </a:lvl7pPr>
            <a:lvl8pPr lvl="7" algn="ctr">
              <a:spcBef>
                <a:spcPts val="0"/>
              </a:spcBef>
              <a:spcAft>
                <a:spcPts val="0"/>
              </a:spcAft>
              <a:buClr>
                <a:schemeClr val="lt1"/>
              </a:buClr>
              <a:buSzPts val="5200"/>
              <a:buNone/>
              <a:defRPr sz="5200">
                <a:solidFill>
                  <a:schemeClr val="lt1"/>
                </a:solidFill>
              </a:defRPr>
            </a:lvl8pPr>
            <a:lvl9pPr lvl="8" algn="ctr">
              <a:spcBef>
                <a:spcPts val="0"/>
              </a:spcBef>
              <a:spcAft>
                <a:spcPts val="0"/>
              </a:spcAft>
              <a:buClr>
                <a:schemeClr val="lt1"/>
              </a:buClr>
              <a:buSzPts val="5200"/>
              <a:buNone/>
              <a:defRPr sz="5200">
                <a:solidFill>
                  <a:schemeClr val="lt1"/>
                </a:solidFill>
              </a:defRPr>
            </a:lvl9pPr>
          </a:lstStyle>
          <a:p>
            <a:endParaRPr/>
          </a:p>
        </p:txBody>
      </p:sp>
      <p:sp>
        <p:nvSpPr>
          <p:cNvPr id="10" name="Google Shape;10;p2"/>
          <p:cNvSpPr txBox="1">
            <a:spLocks noGrp="1"/>
          </p:cNvSpPr>
          <p:nvPr>
            <p:ph type="subTitle" idx="1"/>
          </p:nvPr>
        </p:nvSpPr>
        <p:spPr>
          <a:xfrm>
            <a:off x="4572094" y="3529712"/>
            <a:ext cx="3858600" cy="4758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36"/>
        <p:cNvGrpSpPr/>
        <p:nvPr/>
      </p:nvGrpSpPr>
      <p:grpSpPr>
        <a:xfrm>
          <a:off x="0" y="0"/>
          <a:ext cx="0" cy="0"/>
          <a:chOff x="0" y="0"/>
          <a:chExt cx="0" cy="0"/>
        </a:xfrm>
      </p:grpSpPr>
      <p:sp>
        <p:nvSpPr>
          <p:cNvPr id="37" name="Google Shape;37;p11"/>
          <p:cNvSpPr txBox="1">
            <a:spLocks noGrp="1"/>
          </p:cNvSpPr>
          <p:nvPr>
            <p:ph type="title" hasCustomPrompt="1"/>
          </p:nvPr>
        </p:nvSpPr>
        <p:spPr>
          <a:xfrm>
            <a:off x="2516200" y="1664012"/>
            <a:ext cx="4111800" cy="1110600"/>
          </a:xfrm>
          <a:prstGeom prst="rect">
            <a:avLst/>
          </a:prstGeom>
        </p:spPr>
        <p:txBody>
          <a:bodyPr spcFirstLastPara="1" wrap="square" lIns="91425" tIns="91425" rIns="91425" bIns="91425" anchor="ctr" anchorCtr="0">
            <a:noAutofit/>
          </a:bodyPr>
          <a:lstStyle>
            <a:lvl1pPr lvl="0" algn="ctr">
              <a:spcBef>
                <a:spcPts val="0"/>
              </a:spcBef>
              <a:spcAft>
                <a:spcPts val="0"/>
              </a:spcAft>
              <a:buSzPts val="9600"/>
              <a:buNone/>
              <a:defRPr sz="7200">
                <a:solidFill>
                  <a:schemeClr val="lt1"/>
                </a:solidFill>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38" name="Google Shape;38;p11"/>
          <p:cNvSpPr txBox="1">
            <a:spLocks noGrp="1"/>
          </p:cNvSpPr>
          <p:nvPr>
            <p:ph type="subTitle" idx="1"/>
          </p:nvPr>
        </p:nvSpPr>
        <p:spPr>
          <a:xfrm>
            <a:off x="2516200" y="3015775"/>
            <a:ext cx="4111800" cy="497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sz="1600"/>
            </a:lvl2pPr>
            <a:lvl3pPr lvl="2" algn="ctr" rtl="0">
              <a:lnSpc>
                <a:spcPct val="100000"/>
              </a:lnSpc>
              <a:spcBef>
                <a:spcPts val="1600"/>
              </a:spcBef>
              <a:spcAft>
                <a:spcPts val="0"/>
              </a:spcAft>
              <a:buSzPts val="1600"/>
              <a:buNone/>
              <a:defRPr sz="1600"/>
            </a:lvl3pPr>
            <a:lvl4pPr lvl="3" algn="ctr" rtl="0">
              <a:lnSpc>
                <a:spcPct val="100000"/>
              </a:lnSpc>
              <a:spcBef>
                <a:spcPts val="1600"/>
              </a:spcBef>
              <a:spcAft>
                <a:spcPts val="0"/>
              </a:spcAft>
              <a:buSzPts val="1600"/>
              <a:buNone/>
              <a:defRPr sz="1600"/>
            </a:lvl4pPr>
            <a:lvl5pPr lvl="4" algn="ctr" rtl="0">
              <a:lnSpc>
                <a:spcPct val="100000"/>
              </a:lnSpc>
              <a:spcBef>
                <a:spcPts val="1600"/>
              </a:spcBef>
              <a:spcAft>
                <a:spcPts val="0"/>
              </a:spcAft>
              <a:buSzPts val="1600"/>
              <a:buNone/>
              <a:defRPr sz="1600"/>
            </a:lvl5pPr>
            <a:lvl6pPr lvl="5" algn="ctr" rtl="0">
              <a:lnSpc>
                <a:spcPct val="100000"/>
              </a:lnSpc>
              <a:spcBef>
                <a:spcPts val="1600"/>
              </a:spcBef>
              <a:spcAft>
                <a:spcPts val="0"/>
              </a:spcAft>
              <a:buSzPts val="1600"/>
              <a:buNone/>
              <a:defRPr sz="1600"/>
            </a:lvl6pPr>
            <a:lvl7pPr lvl="6" algn="ctr" rtl="0">
              <a:lnSpc>
                <a:spcPct val="100000"/>
              </a:lnSpc>
              <a:spcBef>
                <a:spcPts val="1600"/>
              </a:spcBef>
              <a:spcAft>
                <a:spcPts val="0"/>
              </a:spcAft>
              <a:buSzPts val="1600"/>
              <a:buNone/>
              <a:defRPr sz="1600"/>
            </a:lvl7pPr>
            <a:lvl8pPr lvl="7" algn="ctr" rtl="0">
              <a:lnSpc>
                <a:spcPct val="100000"/>
              </a:lnSpc>
              <a:spcBef>
                <a:spcPts val="1600"/>
              </a:spcBef>
              <a:spcAft>
                <a:spcPts val="0"/>
              </a:spcAft>
              <a:buSzPts val="1600"/>
              <a:buNone/>
              <a:defRPr sz="1600"/>
            </a:lvl8pPr>
            <a:lvl9pPr lvl="8" algn="ctr" rtl="0">
              <a:lnSpc>
                <a:spcPct val="100000"/>
              </a:lnSpc>
              <a:spcBef>
                <a:spcPts val="1600"/>
              </a:spcBef>
              <a:spcAft>
                <a:spcPts val="1600"/>
              </a:spcAft>
              <a:buSzPts val="1600"/>
              <a:buNone/>
              <a:defRPr sz="16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39"/>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40"/>
        <p:cNvGrpSpPr/>
        <p:nvPr/>
      </p:nvGrpSpPr>
      <p:grpSpPr>
        <a:xfrm>
          <a:off x="0" y="0"/>
          <a:ext cx="0" cy="0"/>
          <a:chOff x="0" y="0"/>
          <a:chExt cx="0" cy="0"/>
        </a:xfrm>
      </p:grpSpPr>
      <p:sp>
        <p:nvSpPr>
          <p:cNvPr id="41" name="Google Shape;41;p13"/>
          <p:cNvSpPr txBox="1">
            <a:spLocks noGrp="1"/>
          </p:cNvSpPr>
          <p:nvPr>
            <p:ph type="title"/>
          </p:nvPr>
        </p:nvSpPr>
        <p:spPr>
          <a:xfrm>
            <a:off x="720000" y="5394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42" name="Google Shape;42;p13"/>
          <p:cNvSpPr txBox="1">
            <a:spLocks noGrp="1"/>
          </p:cNvSpPr>
          <p:nvPr>
            <p:ph type="title" idx="2"/>
          </p:nvPr>
        </p:nvSpPr>
        <p:spPr>
          <a:xfrm>
            <a:off x="1826275" y="1669200"/>
            <a:ext cx="24636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500">
                <a:solidFill>
                  <a:schemeClr val="l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43" name="Google Shape;43;p13"/>
          <p:cNvSpPr txBox="1">
            <a:spLocks noGrp="1"/>
          </p:cNvSpPr>
          <p:nvPr>
            <p:ph type="subTitle" idx="1"/>
          </p:nvPr>
        </p:nvSpPr>
        <p:spPr>
          <a:xfrm>
            <a:off x="1826275" y="2179525"/>
            <a:ext cx="22149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44" name="Google Shape;44;p13"/>
          <p:cNvSpPr txBox="1">
            <a:spLocks noGrp="1"/>
          </p:cNvSpPr>
          <p:nvPr>
            <p:ph type="title" idx="3"/>
          </p:nvPr>
        </p:nvSpPr>
        <p:spPr>
          <a:xfrm>
            <a:off x="5940175" y="1669200"/>
            <a:ext cx="24636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500">
                <a:solidFill>
                  <a:schemeClr val="l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45" name="Google Shape;45;p13"/>
          <p:cNvSpPr txBox="1">
            <a:spLocks noGrp="1"/>
          </p:cNvSpPr>
          <p:nvPr>
            <p:ph type="subTitle" idx="4"/>
          </p:nvPr>
        </p:nvSpPr>
        <p:spPr>
          <a:xfrm>
            <a:off x="5940175" y="2179525"/>
            <a:ext cx="22149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46" name="Google Shape;46;p13"/>
          <p:cNvSpPr txBox="1">
            <a:spLocks noGrp="1"/>
          </p:cNvSpPr>
          <p:nvPr>
            <p:ph type="title" idx="5"/>
          </p:nvPr>
        </p:nvSpPr>
        <p:spPr>
          <a:xfrm>
            <a:off x="1826275" y="3336104"/>
            <a:ext cx="24636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500">
                <a:solidFill>
                  <a:schemeClr val="l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47" name="Google Shape;47;p13"/>
          <p:cNvSpPr txBox="1">
            <a:spLocks noGrp="1"/>
          </p:cNvSpPr>
          <p:nvPr>
            <p:ph type="subTitle" idx="6"/>
          </p:nvPr>
        </p:nvSpPr>
        <p:spPr>
          <a:xfrm>
            <a:off x="1826275" y="3846426"/>
            <a:ext cx="22149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48" name="Google Shape;48;p13"/>
          <p:cNvSpPr txBox="1">
            <a:spLocks noGrp="1"/>
          </p:cNvSpPr>
          <p:nvPr>
            <p:ph type="title" idx="7"/>
          </p:nvPr>
        </p:nvSpPr>
        <p:spPr>
          <a:xfrm>
            <a:off x="5940175" y="3336103"/>
            <a:ext cx="24636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500">
                <a:solidFill>
                  <a:schemeClr val="l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49" name="Google Shape;49;p13"/>
          <p:cNvSpPr txBox="1">
            <a:spLocks noGrp="1"/>
          </p:cNvSpPr>
          <p:nvPr>
            <p:ph type="subTitle" idx="8"/>
          </p:nvPr>
        </p:nvSpPr>
        <p:spPr>
          <a:xfrm>
            <a:off x="5940175" y="3846426"/>
            <a:ext cx="22149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50" name="Google Shape;50;p13"/>
          <p:cNvSpPr txBox="1">
            <a:spLocks noGrp="1"/>
          </p:cNvSpPr>
          <p:nvPr>
            <p:ph type="title" idx="9" hasCustomPrompt="1"/>
          </p:nvPr>
        </p:nvSpPr>
        <p:spPr>
          <a:xfrm>
            <a:off x="819375" y="1902900"/>
            <a:ext cx="805500" cy="5277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Clr>
                <a:schemeClr val="lt1"/>
              </a:buClr>
              <a:buSzPts val="3600"/>
              <a:buNone/>
              <a:defRPr sz="3600">
                <a:solidFill>
                  <a:schemeClr val="lt1"/>
                </a:solidFill>
              </a:defRPr>
            </a:lvl1pPr>
            <a:lvl2pPr lvl="1" algn="ctr" rtl="0">
              <a:spcBef>
                <a:spcPts val="0"/>
              </a:spcBef>
              <a:spcAft>
                <a:spcPts val="0"/>
              </a:spcAft>
              <a:buClr>
                <a:schemeClr val="lt1"/>
              </a:buClr>
              <a:buSzPts val="3600"/>
              <a:buNone/>
              <a:defRPr sz="3600">
                <a:solidFill>
                  <a:schemeClr val="lt1"/>
                </a:solidFill>
              </a:defRPr>
            </a:lvl2pPr>
            <a:lvl3pPr lvl="2" algn="ctr" rtl="0">
              <a:spcBef>
                <a:spcPts val="0"/>
              </a:spcBef>
              <a:spcAft>
                <a:spcPts val="0"/>
              </a:spcAft>
              <a:buClr>
                <a:schemeClr val="lt1"/>
              </a:buClr>
              <a:buSzPts val="3600"/>
              <a:buNone/>
              <a:defRPr sz="3600">
                <a:solidFill>
                  <a:schemeClr val="lt1"/>
                </a:solidFill>
              </a:defRPr>
            </a:lvl3pPr>
            <a:lvl4pPr lvl="3" algn="ctr" rtl="0">
              <a:spcBef>
                <a:spcPts val="0"/>
              </a:spcBef>
              <a:spcAft>
                <a:spcPts val="0"/>
              </a:spcAft>
              <a:buClr>
                <a:schemeClr val="lt1"/>
              </a:buClr>
              <a:buSzPts val="3600"/>
              <a:buNone/>
              <a:defRPr sz="3600">
                <a:solidFill>
                  <a:schemeClr val="lt1"/>
                </a:solidFill>
              </a:defRPr>
            </a:lvl4pPr>
            <a:lvl5pPr lvl="4" algn="ctr" rtl="0">
              <a:spcBef>
                <a:spcPts val="0"/>
              </a:spcBef>
              <a:spcAft>
                <a:spcPts val="0"/>
              </a:spcAft>
              <a:buClr>
                <a:schemeClr val="lt1"/>
              </a:buClr>
              <a:buSzPts val="3600"/>
              <a:buNone/>
              <a:defRPr sz="3600">
                <a:solidFill>
                  <a:schemeClr val="lt1"/>
                </a:solidFill>
              </a:defRPr>
            </a:lvl5pPr>
            <a:lvl6pPr lvl="5" algn="ctr" rtl="0">
              <a:spcBef>
                <a:spcPts val="0"/>
              </a:spcBef>
              <a:spcAft>
                <a:spcPts val="0"/>
              </a:spcAft>
              <a:buClr>
                <a:schemeClr val="lt1"/>
              </a:buClr>
              <a:buSzPts val="3600"/>
              <a:buNone/>
              <a:defRPr sz="3600">
                <a:solidFill>
                  <a:schemeClr val="lt1"/>
                </a:solidFill>
              </a:defRPr>
            </a:lvl6pPr>
            <a:lvl7pPr lvl="6" algn="ctr" rtl="0">
              <a:spcBef>
                <a:spcPts val="0"/>
              </a:spcBef>
              <a:spcAft>
                <a:spcPts val="0"/>
              </a:spcAft>
              <a:buClr>
                <a:schemeClr val="lt1"/>
              </a:buClr>
              <a:buSzPts val="3600"/>
              <a:buNone/>
              <a:defRPr sz="3600">
                <a:solidFill>
                  <a:schemeClr val="lt1"/>
                </a:solidFill>
              </a:defRPr>
            </a:lvl7pPr>
            <a:lvl8pPr lvl="7" algn="ctr" rtl="0">
              <a:spcBef>
                <a:spcPts val="0"/>
              </a:spcBef>
              <a:spcAft>
                <a:spcPts val="0"/>
              </a:spcAft>
              <a:buClr>
                <a:schemeClr val="lt1"/>
              </a:buClr>
              <a:buSzPts val="3600"/>
              <a:buNone/>
              <a:defRPr sz="3600">
                <a:solidFill>
                  <a:schemeClr val="lt1"/>
                </a:solidFill>
              </a:defRPr>
            </a:lvl8pPr>
            <a:lvl9pPr lvl="8" algn="ctr" rtl="0">
              <a:spcBef>
                <a:spcPts val="0"/>
              </a:spcBef>
              <a:spcAft>
                <a:spcPts val="0"/>
              </a:spcAft>
              <a:buClr>
                <a:schemeClr val="lt1"/>
              </a:buClr>
              <a:buSzPts val="3600"/>
              <a:buNone/>
              <a:defRPr sz="3600">
                <a:solidFill>
                  <a:schemeClr val="lt1"/>
                </a:solidFill>
              </a:defRPr>
            </a:lvl9pPr>
          </a:lstStyle>
          <a:p>
            <a:r>
              <a:t>xx%</a:t>
            </a:r>
          </a:p>
        </p:txBody>
      </p:sp>
      <p:sp>
        <p:nvSpPr>
          <p:cNvPr id="51" name="Google Shape;51;p13"/>
          <p:cNvSpPr txBox="1">
            <a:spLocks noGrp="1"/>
          </p:cNvSpPr>
          <p:nvPr>
            <p:ph type="title" idx="13" hasCustomPrompt="1"/>
          </p:nvPr>
        </p:nvSpPr>
        <p:spPr>
          <a:xfrm>
            <a:off x="819375" y="3568802"/>
            <a:ext cx="805500" cy="5277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Clr>
                <a:schemeClr val="lt1"/>
              </a:buClr>
              <a:buSzPts val="3600"/>
              <a:buNone/>
              <a:defRPr sz="3600">
                <a:solidFill>
                  <a:schemeClr val="lt1"/>
                </a:solidFill>
              </a:defRPr>
            </a:lvl1pPr>
            <a:lvl2pPr lvl="1" algn="ctr" rtl="0">
              <a:spcBef>
                <a:spcPts val="0"/>
              </a:spcBef>
              <a:spcAft>
                <a:spcPts val="0"/>
              </a:spcAft>
              <a:buClr>
                <a:schemeClr val="lt1"/>
              </a:buClr>
              <a:buSzPts val="3600"/>
              <a:buNone/>
              <a:defRPr sz="3600">
                <a:solidFill>
                  <a:schemeClr val="lt1"/>
                </a:solidFill>
              </a:defRPr>
            </a:lvl2pPr>
            <a:lvl3pPr lvl="2" algn="ctr" rtl="0">
              <a:spcBef>
                <a:spcPts val="0"/>
              </a:spcBef>
              <a:spcAft>
                <a:spcPts val="0"/>
              </a:spcAft>
              <a:buClr>
                <a:schemeClr val="lt1"/>
              </a:buClr>
              <a:buSzPts val="3600"/>
              <a:buNone/>
              <a:defRPr sz="3600">
                <a:solidFill>
                  <a:schemeClr val="lt1"/>
                </a:solidFill>
              </a:defRPr>
            </a:lvl3pPr>
            <a:lvl4pPr lvl="3" algn="ctr" rtl="0">
              <a:spcBef>
                <a:spcPts val="0"/>
              </a:spcBef>
              <a:spcAft>
                <a:spcPts val="0"/>
              </a:spcAft>
              <a:buClr>
                <a:schemeClr val="lt1"/>
              </a:buClr>
              <a:buSzPts val="3600"/>
              <a:buNone/>
              <a:defRPr sz="3600">
                <a:solidFill>
                  <a:schemeClr val="lt1"/>
                </a:solidFill>
              </a:defRPr>
            </a:lvl4pPr>
            <a:lvl5pPr lvl="4" algn="ctr" rtl="0">
              <a:spcBef>
                <a:spcPts val="0"/>
              </a:spcBef>
              <a:spcAft>
                <a:spcPts val="0"/>
              </a:spcAft>
              <a:buClr>
                <a:schemeClr val="lt1"/>
              </a:buClr>
              <a:buSzPts val="3600"/>
              <a:buNone/>
              <a:defRPr sz="3600">
                <a:solidFill>
                  <a:schemeClr val="lt1"/>
                </a:solidFill>
              </a:defRPr>
            </a:lvl5pPr>
            <a:lvl6pPr lvl="5" algn="ctr" rtl="0">
              <a:spcBef>
                <a:spcPts val="0"/>
              </a:spcBef>
              <a:spcAft>
                <a:spcPts val="0"/>
              </a:spcAft>
              <a:buClr>
                <a:schemeClr val="lt1"/>
              </a:buClr>
              <a:buSzPts val="3600"/>
              <a:buNone/>
              <a:defRPr sz="3600">
                <a:solidFill>
                  <a:schemeClr val="lt1"/>
                </a:solidFill>
              </a:defRPr>
            </a:lvl6pPr>
            <a:lvl7pPr lvl="6" algn="ctr" rtl="0">
              <a:spcBef>
                <a:spcPts val="0"/>
              </a:spcBef>
              <a:spcAft>
                <a:spcPts val="0"/>
              </a:spcAft>
              <a:buClr>
                <a:schemeClr val="lt1"/>
              </a:buClr>
              <a:buSzPts val="3600"/>
              <a:buNone/>
              <a:defRPr sz="3600">
                <a:solidFill>
                  <a:schemeClr val="lt1"/>
                </a:solidFill>
              </a:defRPr>
            </a:lvl7pPr>
            <a:lvl8pPr lvl="7" algn="ctr" rtl="0">
              <a:spcBef>
                <a:spcPts val="0"/>
              </a:spcBef>
              <a:spcAft>
                <a:spcPts val="0"/>
              </a:spcAft>
              <a:buClr>
                <a:schemeClr val="lt1"/>
              </a:buClr>
              <a:buSzPts val="3600"/>
              <a:buNone/>
              <a:defRPr sz="3600">
                <a:solidFill>
                  <a:schemeClr val="lt1"/>
                </a:solidFill>
              </a:defRPr>
            </a:lvl8pPr>
            <a:lvl9pPr lvl="8" algn="ctr" rtl="0">
              <a:spcBef>
                <a:spcPts val="0"/>
              </a:spcBef>
              <a:spcAft>
                <a:spcPts val="0"/>
              </a:spcAft>
              <a:buClr>
                <a:schemeClr val="lt1"/>
              </a:buClr>
              <a:buSzPts val="3600"/>
              <a:buNone/>
              <a:defRPr sz="3600">
                <a:solidFill>
                  <a:schemeClr val="lt1"/>
                </a:solidFill>
              </a:defRPr>
            </a:lvl9pPr>
          </a:lstStyle>
          <a:p>
            <a:r>
              <a:t>xx%</a:t>
            </a:r>
          </a:p>
        </p:txBody>
      </p:sp>
      <p:sp>
        <p:nvSpPr>
          <p:cNvPr id="52" name="Google Shape;52;p13"/>
          <p:cNvSpPr txBox="1">
            <a:spLocks noGrp="1"/>
          </p:cNvSpPr>
          <p:nvPr>
            <p:ph type="title" idx="14" hasCustomPrompt="1"/>
          </p:nvPr>
        </p:nvSpPr>
        <p:spPr>
          <a:xfrm>
            <a:off x="4970225" y="1902900"/>
            <a:ext cx="805500" cy="5277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Clr>
                <a:schemeClr val="lt1"/>
              </a:buClr>
              <a:buSzPts val="3600"/>
              <a:buNone/>
              <a:defRPr sz="3600">
                <a:solidFill>
                  <a:schemeClr val="lt1"/>
                </a:solidFill>
              </a:defRPr>
            </a:lvl1pPr>
            <a:lvl2pPr lvl="1" algn="ctr" rtl="0">
              <a:spcBef>
                <a:spcPts val="0"/>
              </a:spcBef>
              <a:spcAft>
                <a:spcPts val="0"/>
              </a:spcAft>
              <a:buClr>
                <a:schemeClr val="lt1"/>
              </a:buClr>
              <a:buSzPts val="3600"/>
              <a:buNone/>
              <a:defRPr sz="3600">
                <a:solidFill>
                  <a:schemeClr val="lt1"/>
                </a:solidFill>
              </a:defRPr>
            </a:lvl2pPr>
            <a:lvl3pPr lvl="2" algn="ctr" rtl="0">
              <a:spcBef>
                <a:spcPts val="0"/>
              </a:spcBef>
              <a:spcAft>
                <a:spcPts val="0"/>
              </a:spcAft>
              <a:buClr>
                <a:schemeClr val="lt1"/>
              </a:buClr>
              <a:buSzPts val="3600"/>
              <a:buNone/>
              <a:defRPr sz="3600">
                <a:solidFill>
                  <a:schemeClr val="lt1"/>
                </a:solidFill>
              </a:defRPr>
            </a:lvl3pPr>
            <a:lvl4pPr lvl="3" algn="ctr" rtl="0">
              <a:spcBef>
                <a:spcPts val="0"/>
              </a:spcBef>
              <a:spcAft>
                <a:spcPts val="0"/>
              </a:spcAft>
              <a:buClr>
                <a:schemeClr val="lt1"/>
              </a:buClr>
              <a:buSzPts val="3600"/>
              <a:buNone/>
              <a:defRPr sz="3600">
                <a:solidFill>
                  <a:schemeClr val="lt1"/>
                </a:solidFill>
              </a:defRPr>
            </a:lvl4pPr>
            <a:lvl5pPr lvl="4" algn="ctr" rtl="0">
              <a:spcBef>
                <a:spcPts val="0"/>
              </a:spcBef>
              <a:spcAft>
                <a:spcPts val="0"/>
              </a:spcAft>
              <a:buClr>
                <a:schemeClr val="lt1"/>
              </a:buClr>
              <a:buSzPts val="3600"/>
              <a:buNone/>
              <a:defRPr sz="3600">
                <a:solidFill>
                  <a:schemeClr val="lt1"/>
                </a:solidFill>
              </a:defRPr>
            </a:lvl5pPr>
            <a:lvl6pPr lvl="5" algn="ctr" rtl="0">
              <a:spcBef>
                <a:spcPts val="0"/>
              </a:spcBef>
              <a:spcAft>
                <a:spcPts val="0"/>
              </a:spcAft>
              <a:buClr>
                <a:schemeClr val="lt1"/>
              </a:buClr>
              <a:buSzPts val="3600"/>
              <a:buNone/>
              <a:defRPr sz="3600">
                <a:solidFill>
                  <a:schemeClr val="lt1"/>
                </a:solidFill>
              </a:defRPr>
            </a:lvl6pPr>
            <a:lvl7pPr lvl="6" algn="ctr" rtl="0">
              <a:spcBef>
                <a:spcPts val="0"/>
              </a:spcBef>
              <a:spcAft>
                <a:spcPts val="0"/>
              </a:spcAft>
              <a:buClr>
                <a:schemeClr val="lt1"/>
              </a:buClr>
              <a:buSzPts val="3600"/>
              <a:buNone/>
              <a:defRPr sz="3600">
                <a:solidFill>
                  <a:schemeClr val="lt1"/>
                </a:solidFill>
              </a:defRPr>
            </a:lvl7pPr>
            <a:lvl8pPr lvl="7" algn="ctr" rtl="0">
              <a:spcBef>
                <a:spcPts val="0"/>
              </a:spcBef>
              <a:spcAft>
                <a:spcPts val="0"/>
              </a:spcAft>
              <a:buClr>
                <a:schemeClr val="lt1"/>
              </a:buClr>
              <a:buSzPts val="3600"/>
              <a:buNone/>
              <a:defRPr sz="3600">
                <a:solidFill>
                  <a:schemeClr val="lt1"/>
                </a:solidFill>
              </a:defRPr>
            </a:lvl8pPr>
            <a:lvl9pPr lvl="8" algn="ctr" rtl="0">
              <a:spcBef>
                <a:spcPts val="0"/>
              </a:spcBef>
              <a:spcAft>
                <a:spcPts val="0"/>
              </a:spcAft>
              <a:buClr>
                <a:schemeClr val="lt1"/>
              </a:buClr>
              <a:buSzPts val="3600"/>
              <a:buNone/>
              <a:defRPr sz="3600">
                <a:solidFill>
                  <a:schemeClr val="lt1"/>
                </a:solidFill>
              </a:defRPr>
            </a:lvl9pPr>
          </a:lstStyle>
          <a:p>
            <a:r>
              <a:t>xx%</a:t>
            </a:r>
          </a:p>
        </p:txBody>
      </p:sp>
      <p:sp>
        <p:nvSpPr>
          <p:cNvPr id="53" name="Google Shape;53;p13"/>
          <p:cNvSpPr txBox="1">
            <a:spLocks noGrp="1"/>
          </p:cNvSpPr>
          <p:nvPr>
            <p:ph type="title" idx="15" hasCustomPrompt="1"/>
          </p:nvPr>
        </p:nvSpPr>
        <p:spPr>
          <a:xfrm>
            <a:off x="4970225" y="3569825"/>
            <a:ext cx="805500" cy="5277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Clr>
                <a:schemeClr val="lt1"/>
              </a:buClr>
              <a:buSzPts val="3600"/>
              <a:buNone/>
              <a:defRPr sz="3600">
                <a:solidFill>
                  <a:schemeClr val="lt1"/>
                </a:solidFill>
              </a:defRPr>
            </a:lvl1pPr>
            <a:lvl2pPr lvl="1" algn="ctr" rtl="0">
              <a:spcBef>
                <a:spcPts val="0"/>
              </a:spcBef>
              <a:spcAft>
                <a:spcPts val="0"/>
              </a:spcAft>
              <a:buClr>
                <a:schemeClr val="lt1"/>
              </a:buClr>
              <a:buSzPts val="3600"/>
              <a:buNone/>
              <a:defRPr sz="3600">
                <a:solidFill>
                  <a:schemeClr val="lt1"/>
                </a:solidFill>
              </a:defRPr>
            </a:lvl2pPr>
            <a:lvl3pPr lvl="2" algn="ctr" rtl="0">
              <a:spcBef>
                <a:spcPts val="0"/>
              </a:spcBef>
              <a:spcAft>
                <a:spcPts val="0"/>
              </a:spcAft>
              <a:buClr>
                <a:schemeClr val="lt1"/>
              </a:buClr>
              <a:buSzPts val="3600"/>
              <a:buNone/>
              <a:defRPr sz="3600">
                <a:solidFill>
                  <a:schemeClr val="lt1"/>
                </a:solidFill>
              </a:defRPr>
            </a:lvl3pPr>
            <a:lvl4pPr lvl="3" algn="ctr" rtl="0">
              <a:spcBef>
                <a:spcPts val="0"/>
              </a:spcBef>
              <a:spcAft>
                <a:spcPts val="0"/>
              </a:spcAft>
              <a:buClr>
                <a:schemeClr val="lt1"/>
              </a:buClr>
              <a:buSzPts val="3600"/>
              <a:buNone/>
              <a:defRPr sz="3600">
                <a:solidFill>
                  <a:schemeClr val="lt1"/>
                </a:solidFill>
              </a:defRPr>
            </a:lvl4pPr>
            <a:lvl5pPr lvl="4" algn="ctr" rtl="0">
              <a:spcBef>
                <a:spcPts val="0"/>
              </a:spcBef>
              <a:spcAft>
                <a:spcPts val="0"/>
              </a:spcAft>
              <a:buClr>
                <a:schemeClr val="lt1"/>
              </a:buClr>
              <a:buSzPts val="3600"/>
              <a:buNone/>
              <a:defRPr sz="3600">
                <a:solidFill>
                  <a:schemeClr val="lt1"/>
                </a:solidFill>
              </a:defRPr>
            </a:lvl5pPr>
            <a:lvl6pPr lvl="5" algn="ctr" rtl="0">
              <a:spcBef>
                <a:spcPts val="0"/>
              </a:spcBef>
              <a:spcAft>
                <a:spcPts val="0"/>
              </a:spcAft>
              <a:buClr>
                <a:schemeClr val="lt1"/>
              </a:buClr>
              <a:buSzPts val="3600"/>
              <a:buNone/>
              <a:defRPr sz="3600">
                <a:solidFill>
                  <a:schemeClr val="lt1"/>
                </a:solidFill>
              </a:defRPr>
            </a:lvl6pPr>
            <a:lvl7pPr lvl="6" algn="ctr" rtl="0">
              <a:spcBef>
                <a:spcPts val="0"/>
              </a:spcBef>
              <a:spcAft>
                <a:spcPts val="0"/>
              </a:spcAft>
              <a:buClr>
                <a:schemeClr val="lt1"/>
              </a:buClr>
              <a:buSzPts val="3600"/>
              <a:buNone/>
              <a:defRPr sz="3600">
                <a:solidFill>
                  <a:schemeClr val="lt1"/>
                </a:solidFill>
              </a:defRPr>
            </a:lvl7pPr>
            <a:lvl8pPr lvl="7" algn="ctr" rtl="0">
              <a:spcBef>
                <a:spcPts val="0"/>
              </a:spcBef>
              <a:spcAft>
                <a:spcPts val="0"/>
              </a:spcAft>
              <a:buClr>
                <a:schemeClr val="lt1"/>
              </a:buClr>
              <a:buSzPts val="3600"/>
              <a:buNone/>
              <a:defRPr sz="3600">
                <a:solidFill>
                  <a:schemeClr val="lt1"/>
                </a:solidFill>
              </a:defRPr>
            </a:lvl8pPr>
            <a:lvl9pPr lvl="8" algn="ctr" rtl="0">
              <a:spcBef>
                <a:spcPts val="0"/>
              </a:spcBef>
              <a:spcAft>
                <a:spcPts val="0"/>
              </a:spcAft>
              <a:buClr>
                <a:schemeClr val="lt1"/>
              </a:buClr>
              <a:buSzPts val="3600"/>
              <a:buNone/>
              <a:defRPr sz="3600">
                <a:solidFill>
                  <a:schemeClr val="lt1"/>
                </a:solidFill>
              </a:defRPr>
            </a:lvl9pPr>
          </a:lstStyle>
          <a:p>
            <a:r>
              <a:t>xx%</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54"/>
        <p:cNvGrpSpPr/>
        <p:nvPr/>
      </p:nvGrpSpPr>
      <p:grpSpPr>
        <a:xfrm>
          <a:off x="0" y="0"/>
          <a:ext cx="0" cy="0"/>
          <a:chOff x="0" y="0"/>
          <a:chExt cx="0" cy="0"/>
        </a:xfrm>
      </p:grpSpPr>
      <p:sp>
        <p:nvSpPr>
          <p:cNvPr id="55" name="Google Shape;55;p14"/>
          <p:cNvSpPr txBox="1">
            <a:spLocks noGrp="1"/>
          </p:cNvSpPr>
          <p:nvPr>
            <p:ph type="title"/>
          </p:nvPr>
        </p:nvSpPr>
        <p:spPr>
          <a:xfrm>
            <a:off x="2415867" y="3554200"/>
            <a:ext cx="4312200" cy="5319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3000"/>
              <a:buNone/>
              <a:defRPr sz="3000">
                <a:solidFill>
                  <a:schemeClr val="lt1"/>
                </a:solidFill>
              </a:defRPr>
            </a:lvl1pPr>
            <a:lvl2pPr lvl="1" algn="ctr" rtl="0">
              <a:spcBef>
                <a:spcPts val="0"/>
              </a:spcBef>
              <a:spcAft>
                <a:spcPts val="0"/>
              </a:spcAft>
              <a:buClr>
                <a:schemeClr val="lt1"/>
              </a:buClr>
              <a:buSzPts val="3000"/>
              <a:buNone/>
              <a:defRPr sz="3000">
                <a:solidFill>
                  <a:schemeClr val="lt1"/>
                </a:solidFill>
              </a:defRPr>
            </a:lvl2pPr>
            <a:lvl3pPr lvl="2" algn="ctr" rtl="0">
              <a:spcBef>
                <a:spcPts val="0"/>
              </a:spcBef>
              <a:spcAft>
                <a:spcPts val="0"/>
              </a:spcAft>
              <a:buClr>
                <a:schemeClr val="lt1"/>
              </a:buClr>
              <a:buSzPts val="3000"/>
              <a:buNone/>
              <a:defRPr sz="3000">
                <a:solidFill>
                  <a:schemeClr val="lt1"/>
                </a:solidFill>
              </a:defRPr>
            </a:lvl3pPr>
            <a:lvl4pPr lvl="3" algn="ctr" rtl="0">
              <a:spcBef>
                <a:spcPts val="0"/>
              </a:spcBef>
              <a:spcAft>
                <a:spcPts val="0"/>
              </a:spcAft>
              <a:buClr>
                <a:schemeClr val="lt1"/>
              </a:buClr>
              <a:buSzPts val="3000"/>
              <a:buNone/>
              <a:defRPr sz="3000">
                <a:solidFill>
                  <a:schemeClr val="lt1"/>
                </a:solidFill>
              </a:defRPr>
            </a:lvl4pPr>
            <a:lvl5pPr lvl="4" algn="ctr" rtl="0">
              <a:spcBef>
                <a:spcPts val="0"/>
              </a:spcBef>
              <a:spcAft>
                <a:spcPts val="0"/>
              </a:spcAft>
              <a:buClr>
                <a:schemeClr val="lt1"/>
              </a:buClr>
              <a:buSzPts val="3000"/>
              <a:buNone/>
              <a:defRPr sz="3000">
                <a:solidFill>
                  <a:schemeClr val="lt1"/>
                </a:solidFill>
              </a:defRPr>
            </a:lvl5pPr>
            <a:lvl6pPr lvl="5" algn="ctr" rtl="0">
              <a:spcBef>
                <a:spcPts val="0"/>
              </a:spcBef>
              <a:spcAft>
                <a:spcPts val="0"/>
              </a:spcAft>
              <a:buClr>
                <a:schemeClr val="lt1"/>
              </a:buClr>
              <a:buSzPts val="3000"/>
              <a:buNone/>
              <a:defRPr sz="3000">
                <a:solidFill>
                  <a:schemeClr val="lt1"/>
                </a:solidFill>
              </a:defRPr>
            </a:lvl6pPr>
            <a:lvl7pPr lvl="6" algn="ctr" rtl="0">
              <a:spcBef>
                <a:spcPts val="0"/>
              </a:spcBef>
              <a:spcAft>
                <a:spcPts val="0"/>
              </a:spcAft>
              <a:buClr>
                <a:schemeClr val="lt1"/>
              </a:buClr>
              <a:buSzPts val="3000"/>
              <a:buNone/>
              <a:defRPr sz="3000">
                <a:solidFill>
                  <a:schemeClr val="lt1"/>
                </a:solidFill>
              </a:defRPr>
            </a:lvl7pPr>
            <a:lvl8pPr lvl="7" algn="ctr" rtl="0">
              <a:spcBef>
                <a:spcPts val="0"/>
              </a:spcBef>
              <a:spcAft>
                <a:spcPts val="0"/>
              </a:spcAft>
              <a:buClr>
                <a:schemeClr val="lt1"/>
              </a:buClr>
              <a:buSzPts val="3000"/>
              <a:buNone/>
              <a:defRPr sz="3000">
                <a:solidFill>
                  <a:schemeClr val="lt1"/>
                </a:solidFill>
              </a:defRPr>
            </a:lvl8pPr>
            <a:lvl9pPr lvl="8" algn="ctr" rtl="0">
              <a:spcBef>
                <a:spcPts val="0"/>
              </a:spcBef>
              <a:spcAft>
                <a:spcPts val="0"/>
              </a:spcAft>
              <a:buClr>
                <a:schemeClr val="lt1"/>
              </a:buClr>
              <a:buSzPts val="3000"/>
              <a:buNone/>
              <a:defRPr sz="3000">
                <a:solidFill>
                  <a:schemeClr val="lt1"/>
                </a:solidFill>
              </a:defRPr>
            </a:lvl9pPr>
          </a:lstStyle>
          <a:p>
            <a:endParaRPr/>
          </a:p>
        </p:txBody>
      </p:sp>
      <p:sp>
        <p:nvSpPr>
          <p:cNvPr id="56" name="Google Shape;56;p14"/>
          <p:cNvSpPr txBox="1">
            <a:spLocks noGrp="1"/>
          </p:cNvSpPr>
          <p:nvPr>
            <p:ph type="subTitle" idx="1"/>
          </p:nvPr>
        </p:nvSpPr>
        <p:spPr>
          <a:xfrm>
            <a:off x="2372375" y="2272550"/>
            <a:ext cx="4399200" cy="11685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3000"/>
              <a:buNone/>
              <a:defRPr sz="2000"/>
            </a:lvl1pPr>
            <a:lvl2pPr lvl="1" algn="ctr" rtl="0">
              <a:lnSpc>
                <a:spcPct val="100000"/>
              </a:lnSpc>
              <a:spcBef>
                <a:spcPts val="0"/>
              </a:spcBef>
              <a:spcAft>
                <a:spcPts val="0"/>
              </a:spcAft>
              <a:buSzPts val="3000"/>
              <a:buNone/>
              <a:defRPr sz="3000"/>
            </a:lvl2pPr>
            <a:lvl3pPr lvl="2" algn="ctr" rtl="0">
              <a:lnSpc>
                <a:spcPct val="100000"/>
              </a:lnSpc>
              <a:spcBef>
                <a:spcPts val="1600"/>
              </a:spcBef>
              <a:spcAft>
                <a:spcPts val="0"/>
              </a:spcAft>
              <a:buSzPts val="3000"/>
              <a:buNone/>
              <a:defRPr sz="3000"/>
            </a:lvl3pPr>
            <a:lvl4pPr lvl="3" algn="ctr" rtl="0">
              <a:lnSpc>
                <a:spcPct val="100000"/>
              </a:lnSpc>
              <a:spcBef>
                <a:spcPts val="1600"/>
              </a:spcBef>
              <a:spcAft>
                <a:spcPts val="0"/>
              </a:spcAft>
              <a:buSzPts val="3000"/>
              <a:buNone/>
              <a:defRPr sz="3000"/>
            </a:lvl4pPr>
            <a:lvl5pPr lvl="4" algn="ctr" rtl="0">
              <a:lnSpc>
                <a:spcPct val="100000"/>
              </a:lnSpc>
              <a:spcBef>
                <a:spcPts val="1600"/>
              </a:spcBef>
              <a:spcAft>
                <a:spcPts val="0"/>
              </a:spcAft>
              <a:buSzPts val="3000"/>
              <a:buNone/>
              <a:defRPr sz="3000"/>
            </a:lvl5pPr>
            <a:lvl6pPr lvl="5" algn="ctr" rtl="0">
              <a:lnSpc>
                <a:spcPct val="100000"/>
              </a:lnSpc>
              <a:spcBef>
                <a:spcPts val="1600"/>
              </a:spcBef>
              <a:spcAft>
                <a:spcPts val="0"/>
              </a:spcAft>
              <a:buSzPts val="3000"/>
              <a:buNone/>
              <a:defRPr sz="3000"/>
            </a:lvl6pPr>
            <a:lvl7pPr lvl="6" algn="ctr" rtl="0">
              <a:lnSpc>
                <a:spcPct val="100000"/>
              </a:lnSpc>
              <a:spcBef>
                <a:spcPts val="1600"/>
              </a:spcBef>
              <a:spcAft>
                <a:spcPts val="0"/>
              </a:spcAft>
              <a:buSzPts val="3000"/>
              <a:buNone/>
              <a:defRPr sz="3000"/>
            </a:lvl7pPr>
            <a:lvl8pPr lvl="7" algn="ctr" rtl="0">
              <a:lnSpc>
                <a:spcPct val="100000"/>
              </a:lnSpc>
              <a:spcBef>
                <a:spcPts val="1600"/>
              </a:spcBef>
              <a:spcAft>
                <a:spcPts val="0"/>
              </a:spcAft>
              <a:buSzPts val="3000"/>
              <a:buNone/>
              <a:defRPr sz="3000"/>
            </a:lvl8pPr>
            <a:lvl9pPr lvl="8" algn="ctr" rtl="0">
              <a:lnSpc>
                <a:spcPct val="100000"/>
              </a:lnSpc>
              <a:spcBef>
                <a:spcPts val="1600"/>
              </a:spcBef>
              <a:spcAft>
                <a:spcPts val="1600"/>
              </a:spcAft>
              <a:buSzPts val="3000"/>
              <a:buNone/>
              <a:defRPr sz="3000"/>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
  <p:cSld name="CUSTOM">
    <p:spTree>
      <p:nvGrpSpPr>
        <p:cNvPr id="1" name="Shape 57"/>
        <p:cNvGrpSpPr/>
        <p:nvPr/>
      </p:nvGrpSpPr>
      <p:grpSpPr>
        <a:xfrm>
          <a:off x="0" y="0"/>
          <a:ext cx="0" cy="0"/>
          <a:chOff x="0" y="0"/>
          <a:chExt cx="0" cy="0"/>
        </a:xfrm>
      </p:grpSpPr>
      <p:sp>
        <p:nvSpPr>
          <p:cNvPr id="58" name="Google Shape;58;p15"/>
          <p:cNvSpPr txBox="1">
            <a:spLocks noGrp="1"/>
          </p:cNvSpPr>
          <p:nvPr>
            <p:ph type="body" idx="1"/>
          </p:nvPr>
        </p:nvSpPr>
        <p:spPr>
          <a:xfrm>
            <a:off x="1481400" y="2779500"/>
            <a:ext cx="3243000" cy="1800900"/>
          </a:xfrm>
          <a:prstGeom prst="rect">
            <a:avLst/>
          </a:prstGeom>
        </p:spPr>
        <p:txBody>
          <a:bodyPr spcFirstLastPara="1" wrap="square" lIns="91425" tIns="91425" rIns="91425" bIns="91425" anchor="t" anchorCtr="0">
            <a:noAutofit/>
          </a:bodyPr>
          <a:lstStyle>
            <a:lvl1pPr marL="457200" lvl="0" indent="-292100" rtl="0">
              <a:lnSpc>
                <a:spcPct val="100000"/>
              </a:lnSpc>
              <a:spcBef>
                <a:spcPts val="0"/>
              </a:spcBef>
              <a:spcAft>
                <a:spcPts val="0"/>
              </a:spcAft>
              <a:buClr>
                <a:schemeClr val="dk2"/>
              </a:buClr>
              <a:buSzPts val="1000"/>
              <a:buChar char="●"/>
              <a:defRPr/>
            </a:lvl1pPr>
            <a:lvl2pPr marL="914400" lvl="1" indent="-317500" rtl="0">
              <a:lnSpc>
                <a:spcPct val="115000"/>
              </a:lnSpc>
              <a:spcBef>
                <a:spcPts val="1600"/>
              </a:spcBef>
              <a:spcAft>
                <a:spcPts val="0"/>
              </a:spcAft>
              <a:buSzPts val="1400"/>
              <a:buChar char="○"/>
              <a:defRPr/>
            </a:lvl2pPr>
            <a:lvl3pPr marL="1371600" lvl="2" indent="-317500" rtl="0">
              <a:lnSpc>
                <a:spcPct val="115000"/>
              </a:lnSpc>
              <a:spcBef>
                <a:spcPts val="1600"/>
              </a:spcBef>
              <a:spcAft>
                <a:spcPts val="0"/>
              </a:spcAft>
              <a:buSzPts val="1400"/>
              <a:buChar char="■"/>
              <a:defRPr/>
            </a:lvl3pPr>
            <a:lvl4pPr marL="1828800" lvl="3" indent="-317500" rtl="0">
              <a:lnSpc>
                <a:spcPct val="115000"/>
              </a:lnSpc>
              <a:spcBef>
                <a:spcPts val="1600"/>
              </a:spcBef>
              <a:spcAft>
                <a:spcPts val="0"/>
              </a:spcAft>
              <a:buSzPts val="1400"/>
              <a:buChar char="●"/>
              <a:defRPr/>
            </a:lvl4pPr>
            <a:lvl5pPr marL="2286000" lvl="4" indent="-317500" rtl="0">
              <a:lnSpc>
                <a:spcPct val="115000"/>
              </a:lnSpc>
              <a:spcBef>
                <a:spcPts val="1600"/>
              </a:spcBef>
              <a:spcAft>
                <a:spcPts val="0"/>
              </a:spcAft>
              <a:buSzPts val="1400"/>
              <a:buChar char="○"/>
              <a:defRPr/>
            </a:lvl5pPr>
            <a:lvl6pPr marL="2743200" lvl="5" indent="-317500" rtl="0">
              <a:lnSpc>
                <a:spcPct val="115000"/>
              </a:lnSpc>
              <a:spcBef>
                <a:spcPts val="1600"/>
              </a:spcBef>
              <a:spcAft>
                <a:spcPts val="0"/>
              </a:spcAft>
              <a:buSzPts val="1400"/>
              <a:buChar char="■"/>
              <a:defRPr/>
            </a:lvl6pPr>
            <a:lvl7pPr marL="3200400" lvl="6" indent="-317500" rtl="0">
              <a:lnSpc>
                <a:spcPct val="115000"/>
              </a:lnSpc>
              <a:spcBef>
                <a:spcPts val="1600"/>
              </a:spcBef>
              <a:spcAft>
                <a:spcPts val="0"/>
              </a:spcAft>
              <a:buSzPts val="1400"/>
              <a:buChar char="●"/>
              <a:defRPr/>
            </a:lvl7pPr>
            <a:lvl8pPr marL="3657600" lvl="7" indent="-317500" rtl="0">
              <a:lnSpc>
                <a:spcPct val="115000"/>
              </a:lnSpc>
              <a:spcBef>
                <a:spcPts val="1600"/>
              </a:spcBef>
              <a:spcAft>
                <a:spcPts val="0"/>
              </a:spcAft>
              <a:buSzPts val="1400"/>
              <a:buChar char="○"/>
              <a:defRPr/>
            </a:lvl8pPr>
            <a:lvl9pPr marL="4114800" lvl="8" indent="-317500" rtl="0">
              <a:lnSpc>
                <a:spcPct val="115000"/>
              </a:lnSpc>
              <a:spcBef>
                <a:spcPts val="1600"/>
              </a:spcBef>
              <a:spcAft>
                <a:spcPts val="1600"/>
              </a:spcAft>
              <a:buSzPts val="1400"/>
              <a:buChar char="■"/>
              <a:defRPr/>
            </a:lvl9pPr>
          </a:lstStyle>
          <a:p>
            <a:endParaRPr/>
          </a:p>
        </p:txBody>
      </p:sp>
      <p:sp>
        <p:nvSpPr>
          <p:cNvPr id="59" name="Google Shape;59;p15"/>
          <p:cNvSpPr txBox="1">
            <a:spLocks noGrp="1"/>
          </p:cNvSpPr>
          <p:nvPr>
            <p:ph type="title"/>
          </p:nvPr>
        </p:nvSpPr>
        <p:spPr>
          <a:xfrm>
            <a:off x="1481425" y="758175"/>
            <a:ext cx="3243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3000"/>
              <a:buNone/>
              <a:defRPr>
                <a:solidFill>
                  <a:schemeClr val="lt1"/>
                </a:solidFill>
              </a:defRPr>
            </a:lvl1pPr>
            <a:lvl2pPr lvl="1" rtl="0">
              <a:spcBef>
                <a:spcPts val="0"/>
              </a:spcBef>
              <a:spcAft>
                <a:spcPts val="0"/>
              </a:spcAft>
              <a:buClr>
                <a:schemeClr val="lt1"/>
              </a:buClr>
              <a:buSzPts val="3000"/>
              <a:buNone/>
              <a:defRPr>
                <a:solidFill>
                  <a:schemeClr val="lt1"/>
                </a:solidFill>
              </a:defRPr>
            </a:lvl2pPr>
            <a:lvl3pPr lvl="2" rtl="0">
              <a:spcBef>
                <a:spcPts val="0"/>
              </a:spcBef>
              <a:spcAft>
                <a:spcPts val="0"/>
              </a:spcAft>
              <a:buClr>
                <a:schemeClr val="lt1"/>
              </a:buClr>
              <a:buSzPts val="3000"/>
              <a:buNone/>
              <a:defRPr>
                <a:solidFill>
                  <a:schemeClr val="lt1"/>
                </a:solidFill>
              </a:defRPr>
            </a:lvl3pPr>
            <a:lvl4pPr lvl="3" rtl="0">
              <a:spcBef>
                <a:spcPts val="0"/>
              </a:spcBef>
              <a:spcAft>
                <a:spcPts val="0"/>
              </a:spcAft>
              <a:buClr>
                <a:schemeClr val="lt1"/>
              </a:buClr>
              <a:buSzPts val="3000"/>
              <a:buNone/>
              <a:defRPr>
                <a:solidFill>
                  <a:schemeClr val="lt1"/>
                </a:solidFill>
              </a:defRPr>
            </a:lvl4pPr>
            <a:lvl5pPr lvl="4" rtl="0">
              <a:spcBef>
                <a:spcPts val="0"/>
              </a:spcBef>
              <a:spcAft>
                <a:spcPts val="0"/>
              </a:spcAft>
              <a:buClr>
                <a:schemeClr val="lt1"/>
              </a:buClr>
              <a:buSzPts val="3000"/>
              <a:buNone/>
              <a:defRPr>
                <a:solidFill>
                  <a:schemeClr val="lt1"/>
                </a:solidFill>
              </a:defRPr>
            </a:lvl5pPr>
            <a:lvl6pPr lvl="5" rtl="0">
              <a:spcBef>
                <a:spcPts val="0"/>
              </a:spcBef>
              <a:spcAft>
                <a:spcPts val="0"/>
              </a:spcAft>
              <a:buClr>
                <a:schemeClr val="lt1"/>
              </a:buClr>
              <a:buSzPts val="3000"/>
              <a:buNone/>
              <a:defRPr>
                <a:solidFill>
                  <a:schemeClr val="lt1"/>
                </a:solidFill>
              </a:defRPr>
            </a:lvl6pPr>
            <a:lvl7pPr lvl="6" rtl="0">
              <a:spcBef>
                <a:spcPts val="0"/>
              </a:spcBef>
              <a:spcAft>
                <a:spcPts val="0"/>
              </a:spcAft>
              <a:buClr>
                <a:schemeClr val="lt1"/>
              </a:buClr>
              <a:buSzPts val="3000"/>
              <a:buNone/>
              <a:defRPr>
                <a:solidFill>
                  <a:schemeClr val="lt1"/>
                </a:solidFill>
              </a:defRPr>
            </a:lvl7pPr>
            <a:lvl8pPr lvl="7" rtl="0">
              <a:spcBef>
                <a:spcPts val="0"/>
              </a:spcBef>
              <a:spcAft>
                <a:spcPts val="0"/>
              </a:spcAft>
              <a:buClr>
                <a:schemeClr val="lt1"/>
              </a:buClr>
              <a:buSzPts val="3000"/>
              <a:buNone/>
              <a:defRPr>
                <a:solidFill>
                  <a:schemeClr val="lt1"/>
                </a:solidFill>
              </a:defRPr>
            </a:lvl8pPr>
            <a:lvl9pPr lvl="8" rtl="0">
              <a:spcBef>
                <a:spcPts val="0"/>
              </a:spcBef>
              <a:spcAft>
                <a:spcPts val="0"/>
              </a:spcAft>
              <a:buClr>
                <a:schemeClr val="lt1"/>
              </a:buClr>
              <a:buSzPts val="3000"/>
              <a:buNone/>
              <a:defRPr>
                <a:solidFill>
                  <a:schemeClr val="lt1"/>
                </a:solidFill>
              </a:defRPr>
            </a:lvl9pPr>
          </a:lstStyle>
          <a:p>
            <a:endParaRPr/>
          </a:p>
        </p:txBody>
      </p:sp>
      <p:sp>
        <p:nvSpPr>
          <p:cNvPr id="60" name="Google Shape;60;p15"/>
          <p:cNvSpPr txBox="1">
            <a:spLocks noGrp="1"/>
          </p:cNvSpPr>
          <p:nvPr>
            <p:ph type="title" idx="2"/>
          </p:nvPr>
        </p:nvSpPr>
        <p:spPr>
          <a:xfrm>
            <a:off x="1481425" y="1539400"/>
            <a:ext cx="3243000" cy="5727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000"/>
              <a:buNone/>
              <a:defRPr sz="2500">
                <a:solidFill>
                  <a:schemeClr val="lt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ext 1">
  <p:cSld name="CUSTOM_4">
    <p:spTree>
      <p:nvGrpSpPr>
        <p:cNvPr id="1" name="Shape 61"/>
        <p:cNvGrpSpPr/>
        <p:nvPr/>
      </p:nvGrpSpPr>
      <p:grpSpPr>
        <a:xfrm>
          <a:off x="0" y="0"/>
          <a:ext cx="0" cy="0"/>
          <a:chOff x="0" y="0"/>
          <a:chExt cx="0" cy="0"/>
        </a:xfrm>
      </p:grpSpPr>
      <p:sp>
        <p:nvSpPr>
          <p:cNvPr id="62" name="Google Shape;62;p16"/>
          <p:cNvSpPr txBox="1">
            <a:spLocks noGrp="1"/>
          </p:cNvSpPr>
          <p:nvPr>
            <p:ph type="title"/>
          </p:nvPr>
        </p:nvSpPr>
        <p:spPr>
          <a:xfrm>
            <a:off x="5121925" y="1874550"/>
            <a:ext cx="29643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3000"/>
              <a:buNone/>
              <a:defRPr>
                <a:solidFill>
                  <a:schemeClr val="lt1"/>
                </a:solidFill>
              </a:defRPr>
            </a:lvl1pPr>
            <a:lvl2pPr lvl="1" algn="ctr" rtl="0">
              <a:spcBef>
                <a:spcPts val="0"/>
              </a:spcBef>
              <a:spcAft>
                <a:spcPts val="0"/>
              </a:spcAft>
              <a:buClr>
                <a:schemeClr val="lt1"/>
              </a:buClr>
              <a:buSzPts val="3000"/>
              <a:buNone/>
              <a:defRPr>
                <a:solidFill>
                  <a:schemeClr val="lt1"/>
                </a:solidFill>
              </a:defRPr>
            </a:lvl2pPr>
            <a:lvl3pPr lvl="2" algn="ctr" rtl="0">
              <a:spcBef>
                <a:spcPts val="0"/>
              </a:spcBef>
              <a:spcAft>
                <a:spcPts val="0"/>
              </a:spcAft>
              <a:buClr>
                <a:schemeClr val="lt1"/>
              </a:buClr>
              <a:buSzPts val="3000"/>
              <a:buNone/>
              <a:defRPr>
                <a:solidFill>
                  <a:schemeClr val="lt1"/>
                </a:solidFill>
              </a:defRPr>
            </a:lvl3pPr>
            <a:lvl4pPr lvl="3" algn="ctr" rtl="0">
              <a:spcBef>
                <a:spcPts val="0"/>
              </a:spcBef>
              <a:spcAft>
                <a:spcPts val="0"/>
              </a:spcAft>
              <a:buClr>
                <a:schemeClr val="lt1"/>
              </a:buClr>
              <a:buSzPts val="3000"/>
              <a:buNone/>
              <a:defRPr>
                <a:solidFill>
                  <a:schemeClr val="lt1"/>
                </a:solidFill>
              </a:defRPr>
            </a:lvl4pPr>
            <a:lvl5pPr lvl="4" algn="ctr" rtl="0">
              <a:spcBef>
                <a:spcPts val="0"/>
              </a:spcBef>
              <a:spcAft>
                <a:spcPts val="0"/>
              </a:spcAft>
              <a:buClr>
                <a:schemeClr val="lt1"/>
              </a:buClr>
              <a:buSzPts val="3000"/>
              <a:buNone/>
              <a:defRPr>
                <a:solidFill>
                  <a:schemeClr val="lt1"/>
                </a:solidFill>
              </a:defRPr>
            </a:lvl5pPr>
            <a:lvl6pPr lvl="5" algn="ctr" rtl="0">
              <a:spcBef>
                <a:spcPts val="0"/>
              </a:spcBef>
              <a:spcAft>
                <a:spcPts val="0"/>
              </a:spcAft>
              <a:buClr>
                <a:schemeClr val="lt1"/>
              </a:buClr>
              <a:buSzPts val="3000"/>
              <a:buNone/>
              <a:defRPr>
                <a:solidFill>
                  <a:schemeClr val="lt1"/>
                </a:solidFill>
              </a:defRPr>
            </a:lvl6pPr>
            <a:lvl7pPr lvl="6" algn="ctr" rtl="0">
              <a:spcBef>
                <a:spcPts val="0"/>
              </a:spcBef>
              <a:spcAft>
                <a:spcPts val="0"/>
              </a:spcAft>
              <a:buClr>
                <a:schemeClr val="lt1"/>
              </a:buClr>
              <a:buSzPts val="3000"/>
              <a:buNone/>
              <a:defRPr>
                <a:solidFill>
                  <a:schemeClr val="lt1"/>
                </a:solidFill>
              </a:defRPr>
            </a:lvl7pPr>
            <a:lvl8pPr lvl="7" algn="ctr" rtl="0">
              <a:spcBef>
                <a:spcPts val="0"/>
              </a:spcBef>
              <a:spcAft>
                <a:spcPts val="0"/>
              </a:spcAft>
              <a:buClr>
                <a:schemeClr val="lt1"/>
              </a:buClr>
              <a:buSzPts val="3000"/>
              <a:buNone/>
              <a:defRPr>
                <a:solidFill>
                  <a:schemeClr val="lt1"/>
                </a:solidFill>
              </a:defRPr>
            </a:lvl8pPr>
            <a:lvl9pPr lvl="8" algn="ctr" rtl="0">
              <a:spcBef>
                <a:spcPts val="0"/>
              </a:spcBef>
              <a:spcAft>
                <a:spcPts val="0"/>
              </a:spcAft>
              <a:buClr>
                <a:schemeClr val="lt1"/>
              </a:buClr>
              <a:buSzPts val="3000"/>
              <a:buNone/>
              <a:defRPr>
                <a:solidFill>
                  <a:schemeClr val="lt1"/>
                </a:solidFill>
              </a:defRPr>
            </a:lvl9pPr>
          </a:lstStyle>
          <a:p>
            <a:endParaRPr/>
          </a:p>
        </p:txBody>
      </p:sp>
      <p:sp>
        <p:nvSpPr>
          <p:cNvPr id="63" name="Google Shape;63;p16"/>
          <p:cNvSpPr txBox="1">
            <a:spLocks noGrp="1"/>
          </p:cNvSpPr>
          <p:nvPr>
            <p:ph type="subTitle" idx="1"/>
          </p:nvPr>
        </p:nvSpPr>
        <p:spPr>
          <a:xfrm>
            <a:off x="4986188" y="2447250"/>
            <a:ext cx="3235800" cy="821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ext 2">
  <p:cSld name="CUSTOM_4_1_1">
    <p:spTree>
      <p:nvGrpSpPr>
        <p:cNvPr id="1" name="Shape 64"/>
        <p:cNvGrpSpPr/>
        <p:nvPr/>
      </p:nvGrpSpPr>
      <p:grpSpPr>
        <a:xfrm>
          <a:off x="0" y="0"/>
          <a:ext cx="0" cy="0"/>
          <a:chOff x="0" y="0"/>
          <a:chExt cx="0" cy="0"/>
        </a:xfrm>
      </p:grpSpPr>
      <p:sp>
        <p:nvSpPr>
          <p:cNvPr id="65" name="Google Shape;65;p17"/>
          <p:cNvSpPr txBox="1">
            <a:spLocks noGrp="1"/>
          </p:cNvSpPr>
          <p:nvPr>
            <p:ph type="title"/>
          </p:nvPr>
        </p:nvSpPr>
        <p:spPr>
          <a:xfrm>
            <a:off x="713100" y="1381575"/>
            <a:ext cx="4032600" cy="14568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solidFill>
                  <a:schemeClr val="lt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66" name="Google Shape;66;p17"/>
          <p:cNvSpPr txBox="1">
            <a:spLocks noGrp="1"/>
          </p:cNvSpPr>
          <p:nvPr>
            <p:ph type="subTitle" idx="1"/>
          </p:nvPr>
        </p:nvSpPr>
        <p:spPr>
          <a:xfrm>
            <a:off x="713100" y="2921313"/>
            <a:ext cx="3235800" cy="840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67"/>
        <p:cNvGrpSpPr/>
        <p:nvPr/>
      </p:nvGrpSpPr>
      <p:grpSpPr>
        <a:xfrm>
          <a:off x="0" y="0"/>
          <a:ext cx="0" cy="0"/>
          <a:chOff x="0" y="0"/>
          <a:chExt cx="0" cy="0"/>
        </a:xfrm>
      </p:grpSpPr>
      <p:sp>
        <p:nvSpPr>
          <p:cNvPr id="68" name="Google Shape;68;p18"/>
          <p:cNvSpPr txBox="1">
            <a:spLocks noGrp="1"/>
          </p:cNvSpPr>
          <p:nvPr>
            <p:ph type="title"/>
          </p:nvPr>
        </p:nvSpPr>
        <p:spPr>
          <a:xfrm>
            <a:off x="720075" y="5394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69" name="Google Shape;69;p18"/>
          <p:cNvSpPr txBox="1">
            <a:spLocks noGrp="1"/>
          </p:cNvSpPr>
          <p:nvPr>
            <p:ph type="title" idx="2"/>
          </p:nvPr>
        </p:nvSpPr>
        <p:spPr>
          <a:xfrm>
            <a:off x="1080875" y="2752825"/>
            <a:ext cx="1889100" cy="714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solidFill>
                  <a:schemeClr val="l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70" name="Google Shape;70;p18"/>
          <p:cNvSpPr txBox="1">
            <a:spLocks noGrp="1"/>
          </p:cNvSpPr>
          <p:nvPr>
            <p:ph type="subTitle" idx="1"/>
          </p:nvPr>
        </p:nvSpPr>
        <p:spPr>
          <a:xfrm>
            <a:off x="937700" y="3495175"/>
            <a:ext cx="2175300" cy="86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71" name="Google Shape;71;p18"/>
          <p:cNvSpPr txBox="1">
            <a:spLocks noGrp="1"/>
          </p:cNvSpPr>
          <p:nvPr>
            <p:ph type="title" idx="3"/>
          </p:nvPr>
        </p:nvSpPr>
        <p:spPr>
          <a:xfrm>
            <a:off x="3627562" y="2752825"/>
            <a:ext cx="1889100" cy="714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solidFill>
                  <a:schemeClr val="l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72" name="Google Shape;72;p18"/>
          <p:cNvSpPr txBox="1">
            <a:spLocks noGrp="1"/>
          </p:cNvSpPr>
          <p:nvPr>
            <p:ph type="subTitle" idx="4"/>
          </p:nvPr>
        </p:nvSpPr>
        <p:spPr>
          <a:xfrm>
            <a:off x="3484421" y="3495175"/>
            <a:ext cx="2175300" cy="86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73" name="Google Shape;73;p18"/>
          <p:cNvSpPr txBox="1">
            <a:spLocks noGrp="1"/>
          </p:cNvSpPr>
          <p:nvPr>
            <p:ph type="title" idx="5"/>
          </p:nvPr>
        </p:nvSpPr>
        <p:spPr>
          <a:xfrm>
            <a:off x="6174375" y="2752825"/>
            <a:ext cx="1889100" cy="714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solidFill>
                  <a:schemeClr val="l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74" name="Google Shape;74;p18"/>
          <p:cNvSpPr txBox="1">
            <a:spLocks noGrp="1"/>
          </p:cNvSpPr>
          <p:nvPr>
            <p:ph type="subTitle" idx="6"/>
          </p:nvPr>
        </p:nvSpPr>
        <p:spPr>
          <a:xfrm>
            <a:off x="6031149" y="3495175"/>
            <a:ext cx="2175300" cy="86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Numbers and text">
  <p:cSld name="CUSTOM_6_1">
    <p:spTree>
      <p:nvGrpSpPr>
        <p:cNvPr id="1" name="Shape 75"/>
        <p:cNvGrpSpPr/>
        <p:nvPr/>
      </p:nvGrpSpPr>
      <p:grpSpPr>
        <a:xfrm>
          <a:off x="0" y="0"/>
          <a:ext cx="0" cy="0"/>
          <a:chOff x="0" y="0"/>
          <a:chExt cx="0" cy="0"/>
        </a:xfrm>
      </p:grpSpPr>
      <p:sp>
        <p:nvSpPr>
          <p:cNvPr id="76" name="Google Shape;76;p19"/>
          <p:cNvSpPr txBox="1">
            <a:spLocks noGrp="1"/>
          </p:cNvSpPr>
          <p:nvPr>
            <p:ph type="title"/>
          </p:nvPr>
        </p:nvSpPr>
        <p:spPr>
          <a:xfrm>
            <a:off x="720075" y="5394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77" name="Google Shape;77;p19"/>
          <p:cNvSpPr txBox="1">
            <a:spLocks noGrp="1"/>
          </p:cNvSpPr>
          <p:nvPr>
            <p:ph type="title" idx="2"/>
          </p:nvPr>
        </p:nvSpPr>
        <p:spPr>
          <a:xfrm>
            <a:off x="937713" y="3364800"/>
            <a:ext cx="21753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solidFill>
                  <a:schemeClr val="l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78" name="Google Shape;78;p19"/>
          <p:cNvSpPr txBox="1">
            <a:spLocks noGrp="1"/>
          </p:cNvSpPr>
          <p:nvPr>
            <p:ph type="subTitle" idx="1"/>
          </p:nvPr>
        </p:nvSpPr>
        <p:spPr>
          <a:xfrm>
            <a:off x="937713" y="3892500"/>
            <a:ext cx="2175300" cy="650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79" name="Google Shape;79;p19"/>
          <p:cNvSpPr txBox="1">
            <a:spLocks noGrp="1"/>
          </p:cNvSpPr>
          <p:nvPr>
            <p:ph type="title" idx="3"/>
          </p:nvPr>
        </p:nvSpPr>
        <p:spPr>
          <a:xfrm>
            <a:off x="3484438" y="3364800"/>
            <a:ext cx="21753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solidFill>
                  <a:schemeClr val="l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80" name="Google Shape;80;p19"/>
          <p:cNvSpPr txBox="1">
            <a:spLocks noGrp="1"/>
          </p:cNvSpPr>
          <p:nvPr>
            <p:ph type="subTitle" idx="4"/>
          </p:nvPr>
        </p:nvSpPr>
        <p:spPr>
          <a:xfrm>
            <a:off x="3484438" y="3892500"/>
            <a:ext cx="2175300" cy="650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81" name="Google Shape;81;p19"/>
          <p:cNvSpPr txBox="1">
            <a:spLocks noGrp="1"/>
          </p:cNvSpPr>
          <p:nvPr>
            <p:ph type="title" idx="5"/>
          </p:nvPr>
        </p:nvSpPr>
        <p:spPr>
          <a:xfrm>
            <a:off x="6031138" y="3364800"/>
            <a:ext cx="21753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solidFill>
                  <a:schemeClr val="l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82" name="Google Shape;82;p19"/>
          <p:cNvSpPr txBox="1">
            <a:spLocks noGrp="1"/>
          </p:cNvSpPr>
          <p:nvPr>
            <p:ph type="subTitle" idx="6"/>
          </p:nvPr>
        </p:nvSpPr>
        <p:spPr>
          <a:xfrm>
            <a:off x="6031138" y="3892500"/>
            <a:ext cx="2175300" cy="650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83" name="Google Shape;83;p19"/>
          <p:cNvSpPr txBox="1">
            <a:spLocks noGrp="1"/>
          </p:cNvSpPr>
          <p:nvPr>
            <p:ph type="title" idx="7" hasCustomPrompt="1"/>
          </p:nvPr>
        </p:nvSpPr>
        <p:spPr>
          <a:xfrm>
            <a:off x="1502013" y="2099988"/>
            <a:ext cx="1046700" cy="441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2400">
                <a:solidFill>
                  <a:schemeClr val="lt1"/>
                </a:solidFill>
              </a:defRPr>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84" name="Google Shape;84;p19"/>
          <p:cNvSpPr txBox="1">
            <a:spLocks noGrp="1"/>
          </p:cNvSpPr>
          <p:nvPr>
            <p:ph type="title" idx="8" hasCustomPrompt="1"/>
          </p:nvPr>
        </p:nvSpPr>
        <p:spPr>
          <a:xfrm>
            <a:off x="4048738" y="2100063"/>
            <a:ext cx="1046700" cy="441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2400">
                <a:solidFill>
                  <a:schemeClr val="lt1"/>
                </a:solidFill>
              </a:defRPr>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85" name="Google Shape;85;p19"/>
          <p:cNvSpPr txBox="1">
            <a:spLocks noGrp="1"/>
          </p:cNvSpPr>
          <p:nvPr>
            <p:ph type="title" idx="9" hasCustomPrompt="1"/>
          </p:nvPr>
        </p:nvSpPr>
        <p:spPr>
          <a:xfrm>
            <a:off x="6595438" y="2100063"/>
            <a:ext cx="1046700" cy="441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2400">
                <a:solidFill>
                  <a:schemeClr val="lt1"/>
                </a:solidFill>
              </a:defRPr>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86"/>
        <p:cNvGrpSpPr/>
        <p:nvPr/>
      </p:nvGrpSpPr>
      <p:grpSpPr>
        <a:xfrm>
          <a:off x="0" y="0"/>
          <a:ext cx="0" cy="0"/>
          <a:chOff x="0" y="0"/>
          <a:chExt cx="0" cy="0"/>
        </a:xfrm>
      </p:grpSpPr>
      <p:sp>
        <p:nvSpPr>
          <p:cNvPr id="87" name="Google Shape;87;p20"/>
          <p:cNvSpPr txBox="1">
            <a:spLocks noGrp="1"/>
          </p:cNvSpPr>
          <p:nvPr>
            <p:ph type="title"/>
          </p:nvPr>
        </p:nvSpPr>
        <p:spPr>
          <a:xfrm>
            <a:off x="720000" y="5394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88" name="Google Shape;88;p20"/>
          <p:cNvSpPr txBox="1">
            <a:spLocks noGrp="1"/>
          </p:cNvSpPr>
          <p:nvPr>
            <p:ph type="title" idx="2"/>
          </p:nvPr>
        </p:nvSpPr>
        <p:spPr>
          <a:xfrm>
            <a:off x="1498588" y="1649000"/>
            <a:ext cx="2487600" cy="466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500"/>
              <a:buNone/>
              <a:defRPr sz="2500">
                <a:solidFill>
                  <a:schemeClr val="lt1"/>
                </a:solidFill>
              </a:defRPr>
            </a:lvl1pPr>
            <a:lvl2pPr lvl="1" algn="ctr" rtl="0">
              <a:spcBef>
                <a:spcPts val="0"/>
              </a:spcBef>
              <a:spcAft>
                <a:spcPts val="0"/>
              </a:spcAft>
              <a:buClr>
                <a:schemeClr val="lt1"/>
              </a:buClr>
              <a:buSzPts val="2500"/>
              <a:buNone/>
              <a:defRPr sz="2500">
                <a:solidFill>
                  <a:schemeClr val="lt1"/>
                </a:solidFill>
              </a:defRPr>
            </a:lvl2pPr>
            <a:lvl3pPr lvl="2" algn="ctr" rtl="0">
              <a:spcBef>
                <a:spcPts val="0"/>
              </a:spcBef>
              <a:spcAft>
                <a:spcPts val="0"/>
              </a:spcAft>
              <a:buClr>
                <a:schemeClr val="lt1"/>
              </a:buClr>
              <a:buSzPts val="2500"/>
              <a:buNone/>
              <a:defRPr sz="2500">
                <a:solidFill>
                  <a:schemeClr val="lt1"/>
                </a:solidFill>
              </a:defRPr>
            </a:lvl3pPr>
            <a:lvl4pPr lvl="3" algn="ctr" rtl="0">
              <a:spcBef>
                <a:spcPts val="0"/>
              </a:spcBef>
              <a:spcAft>
                <a:spcPts val="0"/>
              </a:spcAft>
              <a:buClr>
                <a:schemeClr val="lt1"/>
              </a:buClr>
              <a:buSzPts val="2500"/>
              <a:buNone/>
              <a:defRPr sz="2500">
                <a:solidFill>
                  <a:schemeClr val="lt1"/>
                </a:solidFill>
              </a:defRPr>
            </a:lvl4pPr>
            <a:lvl5pPr lvl="4" algn="ctr" rtl="0">
              <a:spcBef>
                <a:spcPts val="0"/>
              </a:spcBef>
              <a:spcAft>
                <a:spcPts val="0"/>
              </a:spcAft>
              <a:buClr>
                <a:schemeClr val="lt1"/>
              </a:buClr>
              <a:buSzPts val="2500"/>
              <a:buNone/>
              <a:defRPr sz="2500">
                <a:solidFill>
                  <a:schemeClr val="lt1"/>
                </a:solidFill>
              </a:defRPr>
            </a:lvl5pPr>
            <a:lvl6pPr lvl="5" algn="ctr" rtl="0">
              <a:spcBef>
                <a:spcPts val="0"/>
              </a:spcBef>
              <a:spcAft>
                <a:spcPts val="0"/>
              </a:spcAft>
              <a:buClr>
                <a:schemeClr val="lt1"/>
              </a:buClr>
              <a:buSzPts val="2500"/>
              <a:buNone/>
              <a:defRPr sz="2500">
                <a:solidFill>
                  <a:schemeClr val="lt1"/>
                </a:solidFill>
              </a:defRPr>
            </a:lvl6pPr>
            <a:lvl7pPr lvl="6" algn="ctr" rtl="0">
              <a:spcBef>
                <a:spcPts val="0"/>
              </a:spcBef>
              <a:spcAft>
                <a:spcPts val="0"/>
              </a:spcAft>
              <a:buClr>
                <a:schemeClr val="lt1"/>
              </a:buClr>
              <a:buSzPts val="2500"/>
              <a:buNone/>
              <a:defRPr sz="2500">
                <a:solidFill>
                  <a:schemeClr val="lt1"/>
                </a:solidFill>
              </a:defRPr>
            </a:lvl7pPr>
            <a:lvl8pPr lvl="7" algn="ctr" rtl="0">
              <a:spcBef>
                <a:spcPts val="0"/>
              </a:spcBef>
              <a:spcAft>
                <a:spcPts val="0"/>
              </a:spcAft>
              <a:buClr>
                <a:schemeClr val="lt1"/>
              </a:buClr>
              <a:buSzPts val="2500"/>
              <a:buNone/>
              <a:defRPr sz="2500">
                <a:solidFill>
                  <a:schemeClr val="lt1"/>
                </a:solidFill>
              </a:defRPr>
            </a:lvl8pPr>
            <a:lvl9pPr lvl="8" algn="ctr" rtl="0">
              <a:spcBef>
                <a:spcPts val="0"/>
              </a:spcBef>
              <a:spcAft>
                <a:spcPts val="0"/>
              </a:spcAft>
              <a:buClr>
                <a:schemeClr val="lt1"/>
              </a:buClr>
              <a:buSzPts val="2500"/>
              <a:buNone/>
              <a:defRPr sz="2500">
                <a:solidFill>
                  <a:schemeClr val="lt1"/>
                </a:solidFill>
              </a:defRPr>
            </a:lvl9pPr>
          </a:lstStyle>
          <a:p>
            <a:endParaRPr/>
          </a:p>
        </p:txBody>
      </p:sp>
      <p:sp>
        <p:nvSpPr>
          <p:cNvPr id="89" name="Google Shape;89;p20"/>
          <p:cNvSpPr txBox="1">
            <a:spLocks noGrp="1"/>
          </p:cNvSpPr>
          <p:nvPr>
            <p:ph type="subTitle" idx="1"/>
          </p:nvPr>
        </p:nvSpPr>
        <p:spPr>
          <a:xfrm>
            <a:off x="1498600" y="2115200"/>
            <a:ext cx="2487600" cy="799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90" name="Google Shape;90;p20"/>
          <p:cNvSpPr txBox="1">
            <a:spLocks noGrp="1"/>
          </p:cNvSpPr>
          <p:nvPr>
            <p:ph type="title" idx="3"/>
          </p:nvPr>
        </p:nvSpPr>
        <p:spPr>
          <a:xfrm>
            <a:off x="5157807" y="1649000"/>
            <a:ext cx="2487600" cy="466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500"/>
              <a:buNone/>
              <a:defRPr sz="2500">
                <a:solidFill>
                  <a:schemeClr val="lt1"/>
                </a:solidFill>
              </a:defRPr>
            </a:lvl1pPr>
            <a:lvl2pPr lvl="1" algn="ctr" rtl="0">
              <a:spcBef>
                <a:spcPts val="0"/>
              </a:spcBef>
              <a:spcAft>
                <a:spcPts val="0"/>
              </a:spcAft>
              <a:buClr>
                <a:schemeClr val="lt1"/>
              </a:buClr>
              <a:buSzPts val="2500"/>
              <a:buNone/>
              <a:defRPr sz="2500">
                <a:solidFill>
                  <a:schemeClr val="lt1"/>
                </a:solidFill>
              </a:defRPr>
            </a:lvl2pPr>
            <a:lvl3pPr lvl="2" algn="ctr" rtl="0">
              <a:spcBef>
                <a:spcPts val="0"/>
              </a:spcBef>
              <a:spcAft>
                <a:spcPts val="0"/>
              </a:spcAft>
              <a:buClr>
                <a:schemeClr val="lt1"/>
              </a:buClr>
              <a:buSzPts val="2500"/>
              <a:buNone/>
              <a:defRPr sz="2500">
                <a:solidFill>
                  <a:schemeClr val="lt1"/>
                </a:solidFill>
              </a:defRPr>
            </a:lvl3pPr>
            <a:lvl4pPr lvl="3" algn="ctr" rtl="0">
              <a:spcBef>
                <a:spcPts val="0"/>
              </a:spcBef>
              <a:spcAft>
                <a:spcPts val="0"/>
              </a:spcAft>
              <a:buClr>
                <a:schemeClr val="lt1"/>
              </a:buClr>
              <a:buSzPts val="2500"/>
              <a:buNone/>
              <a:defRPr sz="2500">
                <a:solidFill>
                  <a:schemeClr val="lt1"/>
                </a:solidFill>
              </a:defRPr>
            </a:lvl4pPr>
            <a:lvl5pPr lvl="4" algn="ctr" rtl="0">
              <a:spcBef>
                <a:spcPts val="0"/>
              </a:spcBef>
              <a:spcAft>
                <a:spcPts val="0"/>
              </a:spcAft>
              <a:buClr>
                <a:schemeClr val="lt1"/>
              </a:buClr>
              <a:buSzPts val="2500"/>
              <a:buNone/>
              <a:defRPr sz="2500">
                <a:solidFill>
                  <a:schemeClr val="lt1"/>
                </a:solidFill>
              </a:defRPr>
            </a:lvl5pPr>
            <a:lvl6pPr lvl="5" algn="ctr" rtl="0">
              <a:spcBef>
                <a:spcPts val="0"/>
              </a:spcBef>
              <a:spcAft>
                <a:spcPts val="0"/>
              </a:spcAft>
              <a:buClr>
                <a:schemeClr val="lt1"/>
              </a:buClr>
              <a:buSzPts val="2500"/>
              <a:buNone/>
              <a:defRPr sz="2500">
                <a:solidFill>
                  <a:schemeClr val="lt1"/>
                </a:solidFill>
              </a:defRPr>
            </a:lvl6pPr>
            <a:lvl7pPr lvl="6" algn="ctr" rtl="0">
              <a:spcBef>
                <a:spcPts val="0"/>
              </a:spcBef>
              <a:spcAft>
                <a:spcPts val="0"/>
              </a:spcAft>
              <a:buClr>
                <a:schemeClr val="lt1"/>
              </a:buClr>
              <a:buSzPts val="2500"/>
              <a:buNone/>
              <a:defRPr sz="2500">
                <a:solidFill>
                  <a:schemeClr val="lt1"/>
                </a:solidFill>
              </a:defRPr>
            </a:lvl7pPr>
            <a:lvl8pPr lvl="7" algn="ctr" rtl="0">
              <a:spcBef>
                <a:spcPts val="0"/>
              </a:spcBef>
              <a:spcAft>
                <a:spcPts val="0"/>
              </a:spcAft>
              <a:buClr>
                <a:schemeClr val="lt1"/>
              </a:buClr>
              <a:buSzPts val="2500"/>
              <a:buNone/>
              <a:defRPr sz="2500">
                <a:solidFill>
                  <a:schemeClr val="lt1"/>
                </a:solidFill>
              </a:defRPr>
            </a:lvl8pPr>
            <a:lvl9pPr lvl="8" algn="ctr" rtl="0">
              <a:spcBef>
                <a:spcPts val="0"/>
              </a:spcBef>
              <a:spcAft>
                <a:spcPts val="0"/>
              </a:spcAft>
              <a:buClr>
                <a:schemeClr val="lt1"/>
              </a:buClr>
              <a:buSzPts val="2500"/>
              <a:buNone/>
              <a:defRPr sz="2500">
                <a:solidFill>
                  <a:schemeClr val="lt1"/>
                </a:solidFill>
              </a:defRPr>
            </a:lvl9pPr>
          </a:lstStyle>
          <a:p>
            <a:endParaRPr/>
          </a:p>
        </p:txBody>
      </p:sp>
      <p:sp>
        <p:nvSpPr>
          <p:cNvPr id="91" name="Google Shape;91;p20"/>
          <p:cNvSpPr txBox="1">
            <a:spLocks noGrp="1"/>
          </p:cNvSpPr>
          <p:nvPr>
            <p:ph type="subTitle" idx="4"/>
          </p:nvPr>
        </p:nvSpPr>
        <p:spPr>
          <a:xfrm>
            <a:off x="5157807" y="2115200"/>
            <a:ext cx="2487600" cy="799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92" name="Google Shape;92;p20"/>
          <p:cNvSpPr txBox="1">
            <a:spLocks noGrp="1"/>
          </p:cNvSpPr>
          <p:nvPr>
            <p:ph type="title" idx="5"/>
          </p:nvPr>
        </p:nvSpPr>
        <p:spPr>
          <a:xfrm>
            <a:off x="1498588" y="3311000"/>
            <a:ext cx="2487600" cy="466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500"/>
              <a:buNone/>
              <a:defRPr sz="2500">
                <a:solidFill>
                  <a:schemeClr val="lt1"/>
                </a:solidFill>
              </a:defRPr>
            </a:lvl1pPr>
            <a:lvl2pPr lvl="1" algn="ctr" rtl="0">
              <a:spcBef>
                <a:spcPts val="0"/>
              </a:spcBef>
              <a:spcAft>
                <a:spcPts val="0"/>
              </a:spcAft>
              <a:buClr>
                <a:schemeClr val="lt1"/>
              </a:buClr>
              <a:buSzPts val="2500"/>
              <a:buNone/>
              <a:defRPr sz="2500">
                <a:solidFill>
                  <a:schemeClr val="lt1"/>
                </a:solidFill>
              </a:defRPr>
            </a:lvl2pPr>
            <a:lvl3pPr lvl="2" algn="ctr" rtl="0">
              <a:spcBef>
                <a:spcPts val="0"/>
              </a:spcBef>
              <a:spcAft>
                <a:spcPts val="0"/>
              </a:spcAft>
              <a:buClr>
                <a:schemeClr val="lt1"/>
              </a:buClr>
              <a:buSzPts val="2500"/>
              <a:buNone/>
              <a:defRPr sz="2500">
                <a:solidFill>
                  <a:schemeClr val="lt1"/>
                </a:solidFill>
              </a:defRPr>
            </a:lvl3pPr>
            <a:lvl4pPr lvl="3" algn="ctr" rtl="0">
              <a:spcBef>
                <a:spcPts val="0"/>
              </a:spcBef>
              <a:spcAft>
                <a:spcPts val="0"/>
              </a:spcAft>
              <a:buClr>
                <a:schemeClr val="lt1"/>
              </a:buClr>
              <a:buSzPts val="2500"/>
              <a:buNone/>
              <a:defRPr sz="2500">
                <a:solidFill>
                  <a:schemeClr val="lt1"/>
                </a:solidFill>
              </a:defRPr>
            </a:lvl4pPr>
            <a:lvl5pPr lvl="4" algn="ctr" rtl="0">
              <a:spcBef>
                <a:spcPts val="0"/>
              </a:spcBef>
              <a:spcAft>
                <a:spcPts val="0"/>
              </a:spcAft>
              <a:buClr>
                <a:schemeClr val="lt1"/>
              </a:buClr>
              <a:buSzPts val="2500"/>
              <a:buNone/>
              <a:defRPr sz="2500">
                <a:solidFill>
                  <a:schemeClr val="lt1"/>
                </a:solidFill>
              </a:defRPr>
            </a:lvl5pPr>
            <a:lvl6pPr lvl="5" algn="ctr" rtl="0">
              <a:spcBef>
                <a:spcPts val="0"/>
              </a:spcBef>
              <a:spcAft>
                <a:spcPts val="0"/>
              </a:spcAft>
              <a:buClr>
                <a:schemeClr val="lt1"/>
              </a:buClr>
              <a:buSzPts val="2500"/>
              <a:buNone/>
              <a:defRPr sz="2500">
                <a:solidFill>
                  <a:schemeClr val="lt1"/>
                </a:solidFill>
              </a:defRPr>
            </a:lvl6pPr>
            <a:lvl7pPr lvl="6" algn="ctr" rtl="0">
              <a:spcBef>
                <a:spcPts val="0"/>
              </a:spcBef>
              <a:spcAft>
                <a:spcPts val="0"/>
              </a:spcAft>
              <a:buClr>
                <a:schemeClr val="lt1"/>
              </a:buClr>
              <a:buSzPts val="2500"/>
              <a:buNone/>
              <a:defRPr sz="2500">
                <a:solidFill>
                  <a:schemeClr val="lt1"/>
                </a:solidFill>
              </a:defRPr>
            </a:lvl7pPr>
            <a:lvl8pPr lvl="7" algn="ctr" rtl="0">
              <a:spcBef>
                <a:spcPts val="0"/>
              </a:spcBef>
              <a:spcAft>
                <a:spcPts val="0"/>
              </a:spcAft>
              <a:buClr>
                <a:schemeClr val="lt1"/>
              </a:buClr>
              <a:buSzPts val="2500"/>
              <a:buNone/>
              <a:defRPr sz="2500">
                <a:solidFill>
                  <a:schemeClr val="lt1"/>
                </a:solidFill>
              </a:defRPr>
            </a:lvl8pPr>
            <a:lvl9pPr lvl="8" algn="ctr" rtl="0">
              <a:spcBef>
                <a:spcPts val="0"/>
              </a:spcBef>
              <a:spcAft>
                <a:spcPts val="0"/>
              </a:spcAft>
              <a:buClr>
                <a:schemeClr val="lt1"/>
              </a:buClr>
              <a:buSzPts val="2500"/>
              <a:buNone/>
              <a:defRPr sz="2500">
                <a:solidFill>
                  <a:schemeClr val="lt1"/>
                </a:solidFill>
              </a:defRPr>
            </a:lvl9pPr>
          </a:lstStyle>
          <a:p>
            <a:endParaRPr/>
          </a:p>
        </p:txBody>
      </p:sp>
      <p:sp>
        <p:nvSpPr>
          <p:cNvPr id="93" name="Google Shape;93;p20"/>
          <p:cNvSpPr txBox="1">
            <a:spLocks noGrp="1"/>
          </p:cNvSpPr>
          <p:nvPr>
            <p:ph type="subTitle" idx="6"/>
          </p:nvPr>
        </p:nvSpPr>
        <p:spPr>
          <a:xfrm>
            <a:off x="1498600" y="3777200"/>
            <a:ext cx="2487600" cy="799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94" name="Google Shape;94;p20"/>
          <p:cNvSpPr txBox="1">
            <a:spLocks noGrp="1"/>
          </p:cNvSpPr>
          <p:nvPr>
            <p:ph type="title" idx="7"/>
          </p:nvPr>
        </p:nvSpPr>
        <p:spPr>
          <a:xfrm>
            <a:off x="5157807" y="3311000"/>
            <a:ext cx="2487600" cy="466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500"/>
              <a:buNone/>
              <a:defRPr sz="2500">
                <a:solidFill>
                  <a:schemeClr val="lt1"/>
                </a:solidFill>
              </a:defRPr>
            </a:lvl1pPr>
            <a:lvl2pPr lvl="1" algn="ctr" rtl="0">
              <a:spcBef>
                <a:spcPts val="0"/>
              </a:spcBef>
              <a:spcAft>
                <a:spcPts val="0"/>
              </a:spcAft>
              <a:buClr>
                <a:schemeClr val="lt1"/>
              </a:buClr>
              <a:buSzPts val="2500"/>
              <a:buNone/>
              <a:defRPr sz="2500">
                <a:solidFill>
                  <a:schemeClr val="lt1"/>
                </a:solidFill>
              </a:defRPr>
            </a:lvl2pPr>
            <a:lvl3pPr lvl="2" algn="ctr" rtl="0">
              <a:spcBef>
                <a:spcPts val="0"/>
              </a:spcBef>
              <a:spcAft>
                <a:spcPts val="0"/>
              </a:spcAft>
              <a:buClr>
                <a:schemeClr val="lt1"/>
              </a:buClr>
              <a:buSzPts val="2500"/>
              <a:buNone/>
              <a:defRPr sz="2500">
                <a:solidFill>
                  <a:schemeClr val="lt1"/>
                </a:solidFill>
              </a:defRPr>
            </a:lvl3pPr>
            <a:lvl4pPr lvl="3" algn="ctr" rtl="0">
              <a:spcBef>
                <a:spcPts val="0"/>
              </a:spcBef>
              <a:spcAft>
                <a:spcPts val="0"/>
              </a:spcAft>
              <a:buClr>
                <a:schemeClr val="lt1"/>
              </a:buClr>
              <a:buSzPts val="2500"/>
              <a:buNone/>
              <a:defRPr sz="2500">
                <a:solidFill>
                  <a:schemeClr val="lt1"/>
                </a:solidFill>
              </a:defRPr>
            </a:lvl4pPr>
            <a:lvl5pPr lvl="4" algn="ctr" rtl="0">
              <a:spcBef>
                <a:spcPts val="0"/>
              </a:spcBef>
              <a:spcAft>
                <a:spcPts val="0"/>
              </a:spcAft>
              <a:buClr>
                <a:schemeClr val="lt1"/>
              </a:buClr>
              <a:buSzPts val="2500"/>
              <a:buNone/>
              <a:defRPr sz="2500">
                <a:solidFill>
                  <a:schemeClr val="lt1"/>
                </a:solidFill>
              </a:defRPr>
            </a:lvl5pPr>
            <a:lvl6pPr lvl="5" algn="ctr" rtl="0">
              <a:spcBef>
                <a:spcPts val="0"/>
              </a:spcBef>
              <a:spcAft>
                <a:spcPts val="0"/>
              </a:spcAft>
              <a:buClr>
                <a:schemeClr val="lt1"/>
              </a:buClr>
              <a:buSzPts val="2500"/>
              <a:buNone/>
              <a:defRPr sz="2500">
                <a:solidFill>
                  <a:schemeClr val="lt1"/>
                </a:solidFill>
              </a:defRPr>
            </a:lvl6pPr>
            <a:lvl7pPr lvl="6" algn="ctr" rtl="0">
              <a:spcBef>
                <a:spcPts val="0"/>
              </a:spcBef>
              <a:spcAft>
                <a:spcPts val="0"/>
              </a:spcAft>
              <a:buClr>
                <a:schemeClr val="lt1"/>
              </a:buClr>
              <a:buSzPts val="2500"/>
              <a:buNone/>
              <a:defRPr sz="2500">
                <a:solidFill>
                  <a:schemeClr val="lt1"/>
                </a:solidFill>
              </a:defRPr>
            </a:lvl7pPr>
            <a:lvl8pPr lvl="7" algn="ctr" rtl="0">
              <a:spcBef>
                <a:spcPts val="0"/>
              </a:spcBef>
              <a:spcAft>
                <a:spcPts val="0"/>
              </a:spcAft>
              <a:buClr>
                <a:schemeClr val="lt1"/>
              </a:buClr>
              <a:buSzPts val="2500"/>
              <a:buNone/>
              <a:defRPr sz="2500">
                <a:solidFill>
                  <a:schemeClr val="lt1"/>
                </a:solidFill>
              </a:defRPr>
            </a:lvl8pPr>
            <a:lvl9pPr lvl="8" algn="ctr" rtl="0">
              <a:spcBef>
                <a:spcPts val="0"/>
              </a:spcBef>
              <a:spcAft>
                <a:spcPts val="0"/>
              </a:spcAft>
              <a:buClr>
                <a:schemeClr val="lt1"/>
              </a:buClr>
              <a:buSzPts val="2500"/>
              <a:buNone/>
              <a:defRPr sz="2500">
                <a:solidFill>
                  <a:schemeClr val="lt1"/>
                </a:solidFill>
              </a:defRPr>
            </a:lvl9pPr>
          </a:lstStyle>
          <a:p>
            <a:endParaRPr/>
          </a:p>
        </p:txBody>
      </p:sp>
      <p:sp>
        <p:nvSpPr>
          <p:cNvPr id="95" name="Google Shape;95;p20"/>
          <p:cNvSpPr txBox="1">
            <a:spLocks noGrp="1"/>
          </p:cNvSpPr>
          <p:nvPr>
            <p:ph type="subTitle" idx="8"/>
          </p:nvPr>
        </p:nvSpPr>
        <p:spPr>
          <a:xfrm>
            <a:off x="5157807" y="3777200"/>
            <a:ext cx="2487600" cy="799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689625" y="2655575"/>
            <a:ext cx="36075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5000">
                <a:solidFill>
                  <a:schemeClr val="lt1"/>
                </a:solidFill>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3" name="Google Shape;13;p3"/>
          <p:cNvSpPr txBox="1">
            <a:spLocks noGrp="1"/>
          </p:cNvSpPr>
          <p:nvPr>
            <p:ph type="title" idx="2" hasCustomPrompt="1"/>
          </p:nvPr>
        </p:nvSpPr>
        <p:spPr>
          <a:xfrm>
            <a:off x="1856625" y="1534875"/>
            <a:ext cx="1273500" cy="8418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6000">
                <a:solidFill>
                  <a:schemeClr val="l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4" name="Google Shape;14;p3"/>
          <p:cNvSpPr txBox="1">
            <a:spLocks noGrp="1"/>
          </p:cNvSpPr>
          <p:nvPr>
            <p:ph type="subTitle" idx="1"/>
          </p:nvPr>
        </p:nvSpPr>
        <p:spPr>
          <a:xfrm>
            <a:off x="689625" y="3408300"/>
            <a:ext cx="3607500" cy="40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96"/>
        <p:cNvGrpSpPr/>
        <p:nvPr/>
      </p:nvGrpSpPr>
      <p:grpSpPr>
        <a:xfrm>
          <a:off x="0" y="0"/>
          <a:ext cx="0" cy="0"/>
          <a:chOff x="0" y="0"/>
          <a:chExt cx="0" cy="0"/>
        </a:xfrm>
      </p:grpSpPr>
      <p:sp>
        <p:nvSpPr>
          <p:cNvPr id="97" name="Google Shape;97;p21"/>
          <p:cNvSpPr txBox="1">
            <a:spLocks noGrp="1"/>
          </p:cNvSpPr>
          <p:nvPr>
            <p:ph type="title"/>
          </p:nvPr>
        </p:nvSpPr>
        <p:spPr>
          <a:xfrm>
            <a:off x="720000" y="5394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98" name="Google Shape;98;p21"/>
          <p:cNvSpPr txBox="1">
            <a:spLocks noGrp="1"/>
          </p:cNvSpPr>
          <p:nvPr>
            <p:ph type="title" idx="2"/>
          </p:nvPr>
        </p:nvSpPr>
        <p:spPr>
          <a:xfrm>
            <a:off x="1069450" y="1801400"/>
            <a:ext cx="1745100" cy="466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solidFill>
                  <a:schemeClr val="l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99" name="Google Shape;99;p21"/>
          <p:cNvSpPr txBox="1">
            <a:spLocks noGrp="1"/>
          </p:cNvSpPr>
          <p:nvPr>
            <p:ph type="subTitle" idx="1"/>
          </p:nvPr>
        </p:nvSpPr>
        <p:spPr>
          <a:xfrm>
            <a:off x="949000" y="2267600"/>
            <a:ext cx="19860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00" name="Google Shape;100;p21"/>
          <p:cNvSpPr txBox="1">
            <a:spLocks noGrp="1"/>
          </p:cNvSpPr>
          <p:nvPr>
            <p:ph type="title" idx="3"/>
          </p:nvPr>
        </p:nvSpPr>
        <p:spPr>
          <a:xfrm>
            <a:off x="3699402" y="1801400"/>
            <a:ext cx="1745100" cy="466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solidFill>
                  <a:schemeClr val="l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01" name="Google Shape;101;p21"/>
          <p:cNvSpPr txBox="1">
            <a:spLocks noGrp="1"/>
          </p:cNvSpPr>
          <p:nvPr>
            <p:ph type="subTitle" idx="4"/>
          </p:nvPr>
        </p:nvSpPr>
        <p:spPr>
          <a:xfrm>
            <a:off x="3578950" y="2267600"/>
            <a:ext cx="19860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02" name="Google Shape;102;p21"/>
          <p:cNvSpPr txBox="1">
            <a:spLocks noGrp="1"/>
          </p:cNvSpPr>
          <p:nvPr>
            <p:ph type="title" idx="5"/>
          </p:nvPr>
        </p:nvSpPr>
        <p:spPr>
          <a:xfrm>
            <a:off x="1069450" y="3584652"/>
            <a:ext cx="1745100" cy="466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solidFill>
                  <a:schemeClr val="l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03" name="Google Shape;103;p21"/>
          <p:cNvSpPr txBox="1">
            <a:spLocks noGrp="1"/>
          </p:cNvSpPr>
          <p:nvPr>
            <p:ph type="subTitle" idx="6"/>
          </p:nvPr>
        </p:nvSpPr>
        <p:spPr>
          <a:xfrm>
            <a:off x="949000" y="4050862"/>
            <a:ext cx="19860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04" name="Google Shape;104;p21"/>
          <p:cNvSpPr txBox="1">
            <a:spLocks noGrp="1"/>
          </p:cNvSpPr>
          <p:nvPr>
            <p:ph type="title" idx="7"/>
          </p:nvPr>
        </p:nvSpPr>
        <p:spPr>
          <a:xfrm>
            <a:off x="3699400" y="3584652"/>
            <a:ext cx="1745100" cy="466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solidFill>
                  <a:schemeClr val="l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05" name="Google Shape;105;p21"/>
          <p:cNvSpPr txBox="1">
            <a:spLocks noGrp="1"/>
          </p:cNvSpPr>
          <p:nvPr>
            <p:ph type="subTitle" idx="8"/>
          </p:nvPr>
        </p:nvSpPr>
        <p:spPr>
          <a:xfrm>
            <a:off x="3578997" y="4050862"/>
            <a:ext cx="19860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06" name="Google Shape;106;p21"/>
          <p:cNvSpPr txBox="1">
            <a:spLocks noGrp="1"/>
          </p:cNvSpPr>
          <p:nvPr>
            <p:ph type="title" idx="9"/>
          </p:nvPr>
        </p:nvSpPr>
        <p:spPr>
          <a:xfrm>
            <a:off x="6329350" y="1801400"/>
            <a:ext cx="1745100" cy="466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solidFill>
                  <a:schemeClr val="l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07" name="Google Shape;107;p21"/>
          <p:cNvSpPr txBox="1">
            <a:spLocks noGrp="1"/>
          </p:cNvSpPr>
          <p:nvPr>
            <p:ph type="subTitle" idx="13"/>
          </p:nvPr>
        </p:nvSpPr>
        <p:spPr>
          <a:xfrm>
            <a:off x="6208900" y="2267600"/>
            <a:ext cx="19860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08" name="Google Shape;108;p21"/>
          <p:cNvSpPr txBox="1">
            <a:spLocks noGrp="1"/>
          </p:cNvSpPr>
          <p:nvPr>
            <p:ph type="title" idx="14"/>
          </p:nvPr>
        </p:nvSpPr>
        <p:spPr>
          <a:xfrm>
            <a:off x="6329350" y="3584652"/>
            <a:ext cx="1745100" cy="466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solidFill>
                  <a:schemeClr val="l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09" name="Google Shape;109;p21"/>
          <p:cNvSpPr txBox="1">
            <a:spLocks noGrp="1"/>
          </p:cNvSpPr>
          <p:nvPr>
            <p:ph type="subTitle" idx="15"/>
          </p:nvPr>
        </p:nvSpPr>
        <p:spPr>
          <a:xfrm>
            <a:off x="6208900" y="4050862"/>
            <a:ext cx="19860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ext 3">
  <p:cSld name="CUSTOM_13">
    <p:spTree>
      <p:nvGrpSpPr>
        <p:cNvPr id="1" name="Shape 110"/>
        <p:cNvGrpSpPr/>
        <p:nvPr/>
      </p:nvGrpSpPr>
      <p:grpSpPr>
        <a:xfrm>
          <a:off x="0" y="0"/>
          <a:ext cx="0" cy="0"/>
          <a:chOff x="0" y="0"/>
          <a:chExt cx="0" cy="0"/>
        </a:xfrm>
      </p:grpSpPr>
      <p:sp>
        <p:nvSpPr>
          <p:cNvPr id="111" name="Google Shape;111;p22"/>
          <p:cNvSpPr txBox="1">
            <a:spLocks noGrp="1"/>
          </p:cNvSpPr>
          <p:nvPr>
            <p:ph type="body" idx="1"/>
          </p:nvPr>
        </p:nvSpPr>
        <p:spPr>
          <a:xfrm>
            <a:off x="4541425" y="2779500"/>
            <a:ext cx="3243000" cy="1800900"/>
          </a:xfrm>
          <a:prstGeom prst="rect">
            <a:avLst/>
          </a:prstGeom>
        </p:spPr>
        <p:txBody>
          <a:bodyPr spcFirstLastPara="1" wrap="square" lIns="91425" tIns="91425" rIns="91425" bIns="91425" anchor="t" anchorCtr="0">
            <a:noAutofit/>
          </a:bodyPr>
          <a:lstStyle>
            <a:lvl1pPr marL="457200" lvl="0" indent="-292100" rtl="0">
              <a:lnSpc>
                <a:spcPct val="100000"/>
              </a:lnSpc>
              <a:spcBef>
                <a:spcPts val="0"/>
              </a:spcBef>
              <a:spcAft>
                <a:spcPts val="0"/>
              </a:spcAft>
              <a:buClr>
                <a:schemeClr val="dk2"/>
              </a:buClr>
              <a:buSzPts val="1000"/>
              <a:buChar char="●"/>
              <a:defRPr/>
            </a:lvl1pPr>
            <a:lvl2pPr marL="914400" lvl="1" indent="-317500" rtl="0">
              <a:lnSpc>
                <a:spcPct val="115000"/>
              </a:lnSpc>
              <a:spcBef>
                <a:spcPts val="1600"/>
              </a:spcBef>
              <a:spcAft>
                <a:spcPts val="0"/>
              </a:spcAft>
              <a:buSzPts val="1400"/>
              <a:buChar char="○"/>
              <a:defRPr/>
            </a:lvl2pPr>
            <a:lvl3pPr marL="1371600" lvl="2" indent="-317500" rtl="0">
              <a:lnSpc>
                <a:spcPct val="115000"/>
              </a:lnSpc>
              <a:spcBef>
                <a:spcPts val="1600"/>
              </a:spcBef>
              <a:spcAft>
                <a:spcPts val="0"/>
              </a:spcAft>
              <a:buSzPts val="1400"/>
              <a:buChar char="■"/>
              <a:defRPr/>
            </a:lvl3pPr>
            <a:lvl4pPr marL="1828800" lvl="3" indent="-317500" rtl="0">
              <a:lnSpc>
                <a:spcPct val="115000"/>
              </a:lnSpc>
              <a:spcBef>
                <a:spcPts val="1600"/>
              </a:spcBef>
              <a:spcAft>
                <a:spcPts val="0"/>
              </a:spcAft>
              <a:buSzPts val="1400"/>
              <a:buChar char="●"/>
              <a:defRPr/>
            </a:lvl4pPr>
            <a:lvl5pPr marL="2286000" lvl="4" indent="-317500" rtl="0">
              <a:lnSpc>
                <a:spcPct val="115000"/>
              </a:lnSpc>
              <a:spcBef>
                <a:spcPts val="1600"/>
              </a:spcBef>
              <a:spcAft>
                <a:spcPts val="0"/>
              </a:spcAft>
              <a:buSzPts val="1400"/>
              <a:buChar char="○"/>
              <a:defRPr/>
            </a:lvl5pPr>
            <a:lvl6pPr marL="2743200" lvl="5" indent="-317500" rtl="0">
              <a:lnSpc>
                <a:spcPct val="115000"/>
              </a:lnSpc>
              <a:spcBef>
                <a:spcPts val="1600"/>
              </a:spcBef>
              <a:spcAft>
                <a:spcPts val="0"/>
              </a:spcAft>
              <a:buSzPts val="1400"/>
              <a:buChar char="■"/>
              <a:defRPr/>
            </a:lvl6pPr>
            <a:lvl7pPr marL="3200400" lvl="6" indent="-317500" rtl="0">
              <a:lnSpc>
                <a:spcPct val="115000"/>
              </a:lnSpc>
              <a:spcBef>
                <a:spcPts val="1600"/>
              </a:spcBef>
              <a:spcAft>
                <a:spcPts val="0"/>
              </a:spcAft>
              <a:buSzPts val="1400"/>
              <a:buChar char="●"/>
              <a:defRPr/>
            </a:lvl7pPr>
            <a:lvl8pPr marL="3657600" lvl="7" indent="-317500" rtl="0">
              <a:lnSpc>
                <a:spcPct val="115000"/>
              </a:lnSpc>
              <a:spcBef>
                <a:spcPts val="1600"/>
              </a:spcBef>
              <a:spcAft>
                <a:spcPts val="0"/>
              </a:spcAft>
              <a:buSzPts val="1400"/>
              <a:buChar char="○"/>
              <a:defRPr/>
            </a:lvl8pPr>
            <a:lvl9pPr marL="4114800" lvl="8" indent="-317500" rtl="0">
              <a:lnSpc>
                <a:spcPct val="115000"/>
              </a:lnSpc>
              <a:spcBef>
                <a:spcPts val="1600"/>
              </a:spcBef>
              <a:spcAft>
                <a:spcPts val="1600"/>
              </a:spcAft>
              <a:buSzPts val="1400"/>
              <a:buChar char="■"/>
              <a:defRPr/>
            </a:lvl9pPr>
          </a:lstStyle>
          <a:p>
            <a:endParaRPr/>
          </a:p>
        </p:txBody>
      </p:sp>
      <p:sp>
        <p:nvSpPr>
          <p:cNvPr id="112" name="Google Shape;112;p22"/>
          <p:cNvSpPr txBox="1">
            <a:spLocks noGrp="1"/>
          </p:cNvSpPr>
          <p:nvPr>
            <p:ph type="title"/>
          </p:nvPr>
        </p:nvSpPr>
        <p:spPr>
          <a:xfrm>
            <a:off x="4541450" y="758175"/>
            <a:ext cx="3243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3000"/>
              <a:buNone/>
              <a:defRPr>
                <a:solidFill>
                  <a:schemeClr val="lt1"/>
                </a:solidFill>
              </a:defRPr>
            </a:lvl1pPr>
            <a:lvl2pPr lvl="1" rtl="0">
              <a:spcBef>
                <a:spcPts val="0"/>
              </a:spcBef>
              <a:spcAft>
                <a:spcPts val="0"/>
              </a:spcAft>
              <a:buClr>
                <a:schemeClr val="lt1"/>
              </a:buClr>
              <a:buSzPts val="3000"/>
              <a:buNone/>
              <a:defRPr>
                <a:solidFill>
                  <a:schemeClr val="lt1"/>
                </a:solidFill>
              </a:defRPr>
            </a:lvl2pPr>
            <a:lvl3pPr lvl="2" rtl="0">
              <a:spcBef>
                <a:spcPts val="0"/>
              </a:spcBef>
              <a:spcAft>
                <a:spcPts val="0"/>
              </a:spcAft>
              <a:buClr>
                <a:schemeClr val="lt1"/>
              </a:buClr>
              <a:buSzPts val="3000"/>
              <a:buNone/>
              <a:defRPr>
                <a:solidFill>
                  <a:schemeClr val="lt1"/>
                </a:solidFill>
              </a:defRPr>
            </a:lvl3pPr>
            <a:lvl4pPr lvl="3" rtl="0">
              <a:spcBef>
                <a:spcPts val="0"/>
              </a:spcBef>
              <a:spcAft>
                <a:spcPts val="0"/>
              </a:spcAft>
              <a:buClr>
                <a:schemeClr val="lt1"/>
              </a:buClr>
              <a:buSzPts val="3000"/>
              <a:buNone/>
              <a:defRPr>
                <a:solidFill>
                  <a:schemeClr val="lt1"/>
                </a:solidFill>
              </a:defRPr>
            </a:lvl4pPr>
            <a:lvl5pPr lvl="4" rtl="0">
              <a:spcBef>
                <a:spcPts val="0"/>
              </a:spcBef>
              <a:spcAft>
                <a:spcPts val="0"/>
              </a:spcAft>
              <a:buClr>
                <a:schemeClr val="lt1"/>
              </a:buClr>
              <a:buSzPts val="3000"/>
              <a:buNone/>
              <a:defRPr>
                <a:solidFill>
                  <a:schemeClr val="lt1"/>
                </a:solidFill>
              </a:defRPr>
            </a:lvl5pPr>
            <a:lvl6pPr lvl="5" rtl="0">
              <a:spcBef>
                <a:spcPts val="0"/>
              </a:spcBef>
              <a:spcAft>
                <a:spcPts val="0"/>
              </a:spcAft>
              <a:buClr>
                <a:schemeClr val="lt1"/>
              </a:buClr>
              <a:buSzPts val="3000"/>
              <a:buNone/>
              <a:defRPr>
                <a:solidFill>
                  <a:schemeClr val="lt1"/>
                </a:solidFill>
              </a:defRPr>
            </a:lvl6pPr>
            <a:lvl7pPr lvl="6" rtl="0">
              <a:spcBef>
                <a:spcPts val="0"/>
              </a:spcBef>
              <a:spcAft>
                <a:spcPts val="0"/>
              </a:spcAft>
              <a:buClr>
                <a:schemeClr val="lt1"/>
              </a:buClr>
              <a:buSzPts val="3000"/>
              <a:buNone/>
              <a:defRPr>
                <a:solidFill>
                  <a:schemeClr val="lt1"/>
                </a:solidFill>
              </a:defRPr>
            </a:lvl7pPr>
            <a:lvl8pPr lvl="7" rtl="0">
              <a:spcBef>
                <a:spcPts val="0"/>
              </a:spcBef>
              <a:spcAft>
                <a:spcPts val="0"/>
              </a:spcAft>
              <a:buClr>
                <a:schemeClr val="lt1"/>
              </a:buClr>
              <a:buSzPts val="3000"/>
              <a:buNone/>
              <a:defRPr>
                <a:solidFill>
                  <a:schemeClr val="lt1"/>
                </a:solidFill>
              </a:defRPr>
            </a:lvl8pPr>
            <a:lvl9pPr lvl="8" rtl="0">
              <a:spcBef>
                <a:spcPts val="0"/>
              </a:spcBef>
              <a:spcAft>
                <a:spcPts val="0"/>
              </a:spcAft>
              <a:buClr>
                <a:schemeClr val="lt1"/>
              </a:buClr>
              <a:buSzPts val="3000"/>
              <a:buNone/>
              <a:defRPr>
                <a:solidFill>
                  <a:schemeClr val="lt1"/>
                </a:solidFill>
              </a:defRPr>
            </a:lvl9pPr>
          </a:lstStyle>
          <a:p>
            <a:endParaRPr/>
          </a:p>
        </p:txBody>
      </p:sp>
      <p:sp>
        <p:nvSpPr>
          <p:cNvPr id="113" name="Google Shape;113;p22"/>
          <p:cNvSpPr txBox="1">
            <a:spLocks noGrp="1"/>
          </p:cNvSpPr>
          <p:nvPr>
            <p:ph type="title" idx="2"/>
          </p:nvPr>
        </p:nvSpPr>
        <p:spPr>
          <a:xfrm>
            <a:off x="4541450" y="1539400"/>
            <a:ext cx="3243000" cy="5727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000"/>
              <a:buNone/>
              <a:defRPr sz="2500">
                <a:solidFill>
                  <a:schemeClr val="lt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hanks">
  <p:cSld name="CUSTOM_3">
    <p:spTree>
      <p:nvGrpSpPr>
        <p:cNvPr id="1" name="Shape 114"/>
        <p:cNvGrpSpPr/>
        <p:nvPr/>
      </p:nvGrpSpPr>
      <p:grpSpPr>
        <a:xfrm>
          <a:off x="0" y="0"/>
          <a:ext cx="0" cy="0"/>
          <a:chOff x="0" y="0"/>
          <a:chExt cx="0" cy="0"/>
        </a:xfrm>
      </p:grpSpPr>
      <p:sp>
        <p:nvSpPr>
          <p:cNvPr id="115" name="Google Shape;115;p23"/>
          <p:cNvSpPr txBox="1"/>
          <p:nvPr/>
        </p:nvSpPr>
        <p:spPr>
          <a:xfrm>
            <a:off x="978625" y="3408600"/>
            <a:ext cx="2903700" cy="6156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300"/>
              </a:spcBef>
              <a:spcAft>
                <a:spcPts val="0"/>
              </a:spcAft>
              <a:buNone/>
            </a:pPr>
            <a:r>
              <a:rPr lang="en" sz="1000">
                <a:solidFill>
                  <a:schemeClr val="lt1"/>
                </a:solidFill>
                <a:latin typeface="Catamaran"/>
                <a:ea typeface="Catamaran"/>
                <a:cs typeface="Catamaran"/>
                <a:sym typeface="Catamaran"/>
              </a:rPr>
              <a:t>CREDITS: This presentation template was created by </a:t>
            </a:r>
            <a:r>
              <a:rPr lang="en" sz="1000" b="1">
                <a:solidFill>
                  <a:schemeClr val="lt1"/>
                </a:solidFill>
                <a:uFill>
                  <a:noFill/>
                </a:uFill>
                <a:latin typeface="Catamaran"/>
                <a:ea typeface="Catamaran"/>
                <a:cs typeface="Catamaran"/>
                <a:sym typeface="Catamaran"/>
                <a:hlinkClick r:id="rId2">
                  <a:extLst>
                    <a:ext uri="{A12FA001-AC4F-418D-AE19-62706E023703}">
                      <ahyp:hlinkClr xmlns:ahyp="http://schemas.microsoft.com/office/drawing/2018/hyperlinkcolor" val="tx"/>
                    </a:ext>
                  </a:extLst>
                </a:hlinkClick>
              </a:rPr>
              <a:t>Slidesgo</a:t>
            </a:r>
            <a:r>
              <a:rPr lang="en" sz="1000">
                <a:solidFill>
                  <a:schemeClr val="lt1"/>
                </a:solidFill>
                <a:latin typeface="Catamaran"/>
                <a:ea typeface="Catamaran"/>
                <a:cs typeface="Catamaran"/>
                <a:sym typeface="Catamaran"/>
              </a:rPr>
              <a:t>, including icons by </a:t>
            </a:r>
            <a:r>
              <a:rPr lang="en" sz="1000" b="1">
                <a:solidFill>
                  <a:schemeClr val="lt1"/>
                </a:solidFill>
                <a:uFill>
                  <a:noFill/>
                </a:uFill>
                <a:latin typeface="Catamaran"/>
                <a:ea typeface="Catamaran"/>
                <a:cs typeface="Catamaran"/>
                <a:sym typeface="Catamaran"/>
                <a:hlinkClick r:id="rId3">
                  <a:extLst>
                    <a:ext uri="{A12FA001-AC4F-418D-AE19-62706E023703}">
                      <ahyp:hlinkClr xmlns:ahyp="http://schemas.microsoft.com/office/drawing/2018/hyperlinkcolor" val="tx"/>
                    </a:ext>
                  </a:extLst>
                </a:hlinkClick>
              </a:rPr>
              <a:t>Flaticon</a:t>
            </a:r>
            <a:r>
              <a:rPr lang="en" sz="1000" b="1">
                <a:solidFill>
                  <a:schemeClr val="lt1"/>
                </a:solidFill>
                <a:latin typeface="Catamaran"/>
                <a:ea typeface="Catamaran"/>
                <a:cs typeface="Catamaran"/>
                <a:sym typeface="Catamaran"/>
              </a:rPr>
              <a:t> </a:t>
            </a:r>
            <a:r>
              <a:rPr lang="en" sz="1000">
                <a:solidFill>
                  <a:schemeClr val="lt1"/>
                </a:solidFill>
                <a:latin typeface="Catamaran"/>
                <a:ea typeface="Catamaran"/>
                <a:cs typeface="Catamaran"/>
                <a:sym typeface="Catamaran"/>
              </a:rPr>
              <a:t>and infographics &amp; images by </a:t>
            </a:r>
            <a:r>
              <a:rPr lang="en" sz="1000" b="1">
                <a:solidFill>
                  <a:schemeClr val="lt1"/>
                </a:solidFill>
                <a:uFill>
                  <a:noFill/>
                </a:uFill>
                <a:latin typeface="Catamaran"/>
                <a:ea typeface="Catamaran"/>
                <a:cs typeface="Catamaran"/>
                <a:sym typeface="Catamaran"/>
                <a:hlinkClick r:id="rId4">
                  <a:extLst>
                    <a:ext uri="{A12FA001-AC4F-418D-AE19-62706E023703}">
                      <ahyp:hlinkClr xmlns:ahyp="http://schemas.microsoft.com/office/drawing/2018/hyperlinkcolor" val="tx"/>
                    </a:ext>
                  </a:extLst>
                </a:hlinkClick>
              </a:rPr>
              <a:t>Freepik</a:t>
            </a:r>
            <a:endParaRPr sz="1000" b="1">
              <a:solidFill>
                <a:schemeClr val="lt1"/>
              </a:solidFill>
              <a:latin typeface="Catamaran"/>
              <a:ea typeface="Catamaran"/>
              <a:cs typeface="Catamaran"/>
              <a:sym typeface="Catamaran"/>
            </a:endParaRPr>
          </a:p>
        </p:txBody>
      </p:sp>
      <p:sp>
        <p:nvSpPr>
          <p:cNvPr id="116" name="Google Shape;116;p23"/>
          <p:cNvSpPr txBox="1">
            <a:spLocks noGrp="1"/>
          </p:cNvSpPr>
          <p:nvPr>
            <p:ph type="title"/>
          </p:nvPr>
        </p:nvSpPr>
        <p:spPr>
          <a:xfrm>
            <a:off x="857375" y="660662"/>
            <a:ext cx="3146100" cy="873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5000">
                <a:solidFill>
                  <a:schemeClr val="lt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17" name="Google Shape;117;p23"/>
          <p:cNvSpPr txBox="1">
            <a:spLocks noGrp="1"/>
          </p:cNvSpPr>
          <p:nvPr>
            <p:ph type="subTitle" idx="1"/>
          </p:nvPr>
        </p:nvSpPr>
        <p:spPr>
          <a:xfrm>
            <a:off x="857375" y="1562487"/>
            <a:ext cx="3146100" cy="1426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118"/>
        <p:cNvGrpSpPr/>
        <p:nvPr/>
      </p:nvGrpSpPr>
      <p:grpSpPr>
        <a:xfrm>
          <a:off x="0" y="0"/>
          <a:ext cx="0" cy="0"/>
          <a:chOff x="0" y="0"/>
          <a:chExt cx="0" cy="0"/>
        </a:xfrm>
      </p:grpSpPr>
      <p:sp>
        <p:nvSpPr>
          <p:cNvPr id="119" name="Google Shape;119;p24"/>
          <p:cNvSpPr/>
          <p:nvPr/>
        </p:nvSpPr>
        <p:spPr>
          <a:xfrm>
            <a:off x="5902625" y="1667700"/>
            <a:ext cx="3457500" cy="2936400"/>
          </a:xfrm>
          <a:prstGeom prst="ellipse">
            <a:avLst/>
          </a:prstGeom>
          <a:gradFill>
            <a:gsLst>
              <a:gs pos="0">
                <a:srgbClr val="170F8D"/>
              </a:gs>
              <a:gs pos="6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24"/>
          <p:cNvSpPr/>
          <p:nvPr/>
        </p:nvSpPr>
        <p:spPr>
          <a:xfrm>
            <a:off x="-415775" y="2071075"/>
            <a:ext cx="3457500" cy="2936400"/>
          </a:xfrm>
          <a:prstGeom prst="ellipse">
            <a:avLst/>
          </a:prstGeom>
          <a:gradFill>
            <a:gsLst>
              <a:gs pos="0">
                <a:srgbClr val="170F8D"/>
              </a:gs>
              <a:gs pos="6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24"/>
          <p:cNvSpPr/>
          <p:nvPr/>
        </p:nvSpPr>
        <p:spPr>
          <a:xfrm>
            <a:off x="1216275" y="-1099550"/>
            <a:ext cx="4880700" cy="4145100"/>
          </a:xfrm>
          <a:prstGeom prst="ellipse">
            <a:avLst/>
          </a:prstGeom>
          <a:gradFill>
            <a:gsLst>
              <a:gs pos="0">
                <a:srgbClr val="170F8D"/>
              </a:gs>
              <a:gs pos="6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24"/>
          <p:cNvSpPr/>
          <p:nvPr/>
        </p:nvSpPr>
        <p:spPr>
          <a:xfrm>
            <a:off x="2874800" y="2679400"/>
            <a:ext cx="3457500" cy="2936400"/>
          </a:xfrm>
          <a:prstGeom prst="ellipse">
            <a:avLst/>
          </a:prstGeom>
          <a:gradFill>
            <a:gsLst>
              <a:gs pos="0">
                <a:srgbClr val="170F8D"/>
              </a:gs>
              <a:gs pos="6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123"/>
        <p:cNvGrpSpPr/>
        <p:nvPr/>
      </p:nvGrpSpPr>
      <p:grpSpPr>
        <a:xfrm>
          <a:off x="0" y="0"/>
          <a:ext cx="0" cy="0"/>
          <a:chOff x="0" y="0"/>
          <a:chExt cx="0" cy="0"/>
        </a:xfrm>
      </p:grpSpPr>
      <p:sp>
        <p:nvSpPr>
          <p:cNvPr id="124" name="Google Shape;124;p25"/>
          <p:cNvSpPr/>
          <p:nvPr/>
        </p:nvSpPr>
        <p:spPr>
          <a:xfrm>
            <a:off x="5283600" y="2516100"/>
            <a:ext cx="3457500" cy="2936400"/>
          </a:xfrm>
          <a:prstGeom prst="ellipse">
            <a:avLst/>
          </a:prstGeom>
          <a:gradFill>
            <a:gsLst>
              <a:gs pos="0">
                <a:srgbClr val="170F8D"/>
              </a:gs>
              <a:gs pos="6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25"/>
          <p:cNvSpPr/>
          <p:nvPr/>
        </p:nvSpPr>
        <p:spPr>
          <a:xfrm>
            <a:off x="4199950" y="-364650"/>
            <a:ext cx="3457500" cy="2936400"/>
          </a:xfrm>
          <a:prstGeom prst="ellipse">
            <a:avLst/>
          </a:prstGeom>
          <a:gradFill>
            <a:gsLst>
              <a:gs pos="0">
                <a:srgbClr val="170F8D"/>
              </a:gs>
              <a:gs pos="6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25"/>
          <p:cNvSpPr/>
          <p:nvPr/>
        </p:nvSpPr>
        <p:spPr>
          <a:xfrm>
            <a:off x="-156300" y="-90275"/>
            <a:ext cx="4880700" cy="4145100"/>
          </a:xfrm>
          <a:prstGeom prst="ellipse">
            <a:avLst/>
          </a:prstGeom>
          <a:gradFill>
            <a:gsLst>
              <a:gs pos="0">
                <a:srgbClr val="170F8D"/>
              </a:gs>
              <a:gs pos="6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Background 2">
  <p:cSld name="CUSTOM_9_2">
    <p:spTree>
      <p:nvGrpSpPr>
        <p:cNvPr id="1" name="Shape 127"/>
        <p:cNvGrpSpPr/>
        <p:nvPr/>
      </p:nvGrpSpPr>
      <p:grpSpPr>
        <a:xfrm>
          <a:off x="0" y="0"/>
          <a:ext cx="0" cy="0"/>
          <a:chOff x="0" y="0"/>
          <a:chExt cx="0" cy="0"/>
        </a:xfrm>
      </p:grpSpPr>
      <p:sp>
        <p:nvSpPr>
          <p:cNvPr id="128" name="Google Shape;128;p26"/>
          <p:cNvSpPr/>
          <p:nvPr/>
        </p:nvSpPr>
        <p:spPr>
          <a:xfrm>
            <a:off x="5629888" y="935150"/>
            <a:ext cx="2977800" cy="2771400"/>
          </a:xfrm>
          <a:prstGeom prst="ellipse">
            <a:avLst/>
          </a:prstGeom>
          <a:gradFill>
            <a:gsLst>
              <a:gs pos="0">
                <a:srgbClr val="170F8D"/>
              </a:gs>
              <a:gs pos="6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26"/>
          <p:cNvSpPr/>
          <p:nvPr/>
        </p:nvSpPr>
        <p:spPr>
          <a:xfrm>
            <a:off x="3083188" y="935150"/>
            <a:ext cx="2977800" cy="2771400"/>
          </a:xfrm>
          <a:prstGeom prst="ellipse">
            <a:avLst/>
          </a:prstGeom>
          <a:gradFill>
            <a:gsLst>
              <a:gs pos="0">
                <a:srgbClr val="170F8D"/>
              </a:gs>
              <a:gs pos="6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26"/>
          <p:cNvSpPr/>
          <p:nvPr/>
        </p:nvSpPr>
        <p:spPr>
          <a:xfrm>
            <a:off x="536488" y="935150"/>
            <a:ext cx="2977800" cy="2771400"/>
          </a:xfrm>
          <a:prstGeom prst="ellipse">
            <a:avLst/>
          </a:prstGeom>
          <a:gradFill>
            <a:gsLst>
              <a:gs pos="0">
                <a:srgbClr val="170F8D"/>
              </a:gs>
              <a:gs pos="6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Background 3">
  <p:cSld name="CUSTOM_9_3">
    <p:spTree>
      <p:nvGrpSpPr>
        <p:cNvPr id="1" name="Shape 131"/>
        <p:cNvGrpSpPr/>
        <p:nvPr/>
      </p:nvGrpSpPr>
      <p:grpSpPr>
        <a:xfrm>
          <a:off x="0" y="0"/>
          <a:ext cx="0" cy="0"/>
          <a:chOff x="0" y="0"/>
          <a:chExt cx="0" cy="0"/>
        </a:xfrm>
      </p:grpSpPr>
      <p:sp>
        <p:nvSpPr>
          <p:cNvPr id="132" name="Google Shape;132;p27"/>
          <p:cNvSpPr/>
          <p:nvPr/>
        </p:nvSpPr>
        <p:spPr>
          <a:xfrm>
            <a:off x="4240375" y="476099"/>
            <a:ext cx="4624500" cy="4191300"/>
          </a:xfrm>
          <a:prstGeom prst="ellipse">
            <a:avLst/>
          </a:prstGeom>
          <a:gradFill>
            <a:gsLst>
              <a:gs pos="0">
                <a:srgbClr val="170F8D"/>
              </a:gs>
              <a:gs pos="6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5"/>
        <p:cNvGrpSpPr/>
        <p:nvPr/>
      </p:nvGrpSpPr>
      <p:grpSpPr>
        <a:xfrm>
          <a:off x="0" y="0"/>
          <a:ext cx="0" cy="0"/>
          <a:chOff x="0" y="0"/>
          <a:chExt cx="0" cy="0"/>
        </a:xfrm>
      </p:grpSpPr>
      <p:sp>
        <p:nvSpPr>
          <p:cNvPr id="16" name="Google Shape;16;p4"/>
          <p:cNvSpPr txBox="1">
            <a:spLocks noGrp="1"/>
          </p:cNvSpPr>
          <p:nvPr>
            <p:ph type="title"/>
          </p:nvPr>
        </p:nvSpPr>
        <p:spPr>
          <a:xfrm>
            <a:off x="720000" y="5394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3000">
                <a:solidFill>
                  <a:schemeClr val="dk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17" name="Google Shape;17;p4"/>
          <p:cNvSpPr txBox="1">
            <a:spLocks noGrp="1"/>
          </p:cNvSpPr>
          <p:nvPr>
            <p:ph type="body" idx="1"/>
          </p:nvPr>
        </p:nvSpPr>
        <p:spPr>
          <a:xfrm>
            <a:off x="720000" y="1215752"/>
            <a:ext cx="7704000" cy="34164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SzPts val="1200"/>
              <a:buAutoNum type="arabicPeriod"/>
              <a:defRPr sz="1200"/>
            </a:lvl1pPr>
            <a:lvl2pPr marL="914400" lvl="1" indent="-304800" rtl="0">
              <a:lnSpc>
                <a:spcPct val="115000"/>
              </a:lnSpc>
              <a:spcBef>
                <a:spcPts val="1600"/>
              </a:spcBef>
              <a:spcAft>
                <a:spcPts val="0"/>
              </a:spcAft>
              <a:buSzPts val="1200"/>
              <a:buFont typeface="Roboto Condensed Light"/>
              <a:buAutoNum type="alphaLcPeriod"/>
              <a:defRPr/>
            </a:lvl2pPr>
            <a:lvl3pPr marL="1371600" lvl="2" indent="-304800" rtl="0">
              <a:lnSpc>
                <a:spcPct val="115000"/>
              </a:lnSpc>
              <a:spcBef>
                <a:spcPts val="1600"/>
              </a:spcBef>
              <a:spcAft>
                <a:spcPts val="0"/>
              </a:spcAft>
              <a:buSzPts val="1200"/>
              <a:buFont typeface="Roboto Condensed Light"/>
              <a:buAutoNum type="romanLcPeriod"/>
              <a:defRPr/>
            </a:lvl3pPr>
            <a:lvl4pPr marL="1828800" lvl="3" indent="-304800" rtl="0">
              <a:lnSpc>
                <a:spcPct val="115000"/>
              </a:lnSpc>
              <a:spcBef>
                <a:spcPts val="1600"/>
              </a:spcBef>
              <a:spcAft>
                <a:spcPts val="0"/>
              </a:spcAft>
              <a:buSzPts val="1200"/>
              <a:buFont typeface="Roboto Condensed Light"/>
              <a:buAutoNum type="arabicPeriod"/>
              <a:defRPr/>
            </a:lvl4pPr>
            <a:lvl5pPr marL="2286000" lvl="4" indent="-304800" rtl="0">
              <a:lnSpc>
                <a:spcPct val="115000"/>
              </a:lnSpc>
              <a:spcBef>
                <a:spcPts val="1600"/>
              </a:spcBef>
              <a:spcAft>
                <a:spcPts val="0"/>
              </a:spcAft>
              <a:buSzPts val="1200"/>
              <a:buFont typeface="Roboto Condensed Light"/>
              <a:buAutoNum type="alphaLcPeriod"/>
              <a:defRPr/>
            </a:lvl5pPr>
            <a:lvl6pPr marL="2743200" lvl="5" indent="-304800" rtl="0">
              <a:lnSpc>
                <a:spcPct val="115000"/>
              </a:lnSpc>
              <a:spcBef>
                <a:spcPts val="1600"/>
              </a:spcBef>
              <a:spcAft>
                <a:spcPts val="0"/>
              </a:spcAft>
              <a:buSzPts val="1200"/>
              <a:buFont typeface="Roboto Condensed Light"/>
              <a:buAutoNum type="romanLcPeriod"/>
              <a:defRPr/>
            </a:lvl6pPr>
            <a:lvl7pPr marL="3200400" lvl="6" indent="-304800" rtl="0">
              <a:lnSpc>
                <a:spcPct val="115000"/>
              </a:lnSpc>
              <a:spcBef>
                <a:spcPts val="1600"/>
              </a:spcBef>
              <a:spcAft>
                <a:spcPts val="0"/>
              </a:spcAft>
              <a:buSzPts val="1200"/>
              <a:buFont typeface="Roboto Condensed Light"/>
              <a:buAutoNum type="arabicPeriod"/>
              <a:defRPr/>
            </a:lvl7pPr>
            <a:lvl8pPr marL="3657600" lvl="7" indent="-304800" rtl="0">
              <a:lnSpc>
                <a:spcPct val="115000"/>
              </a:lnSpc>
              <a:spcBef>
                <a:spcPts val="1600"/>
              </a:spcBef>
              <a:spcAft>
                <a:spcPts val="0"/>
              </a:spcAft>
              <a:buSzPts val="1200"/>
              <a:buFont typeface="Roboto Condensed Light"/>
              <a:buAutoNum type="alphaLcPeriod"/>
              <a:defRPr/>
            </a:lvl8pPr>
            <a:lvl9pPr marL="4114800" lvl="8" indent="-304800" rtl="0">
              <a:lnSpc>
                <a:spcPct val="115000"/>
              </a:lnSpc>
              <a:spcBef>
                <a:spcPts val="1600"/>
              </a:spcBef>
              <a:spcAft>
                <a:spcPts val="1600"/>
              </a:spcAft>
              <a:buSzPts val="1200"/>
              <a:buFont typeface="Roboto Condensed Light"/>
              <a:buAutoNum type="romanLcPeriod"/>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8"/>
        <p:cNvGrpSpPr/>
        <p:nvPr/>
      </p:nvGrpSpPr>
      <p:grpSpPr>
        <a:xfrm>
          <a:off x="0" y="0"/>
          <a:ext cx="0" cy="0"/>
          <a:chOff x="0" y="0"/>
          <a:chExt cx="0" cy="0"/>
        </a:xfrm>
      </p:grpSpPr>
      <p:sp>
        <p:nvSpPr>
          <p:cNvPr id="19" name="Google Shape;19;p5"/>
          <p:cNvSpPr txBox="1">
            <a:spLocks noGrp="1"/>
          </p:cNvSpPr>
          <p:nvPr>
            <p:ph type="title"/>
          </p:nvPr>
        </p:nvSpPr>
        <p:spPr>
          <a:xfrm>
            <a:off x="720000" y="5394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0" name="Google Shape;20;p5"/>
          <p:cNvSpPr txBox="1">
            <a:spLocks noGrp="1"/>
          </p:cNvSpPr>
          <p:nvPr>
            <p:ph type="title" idx="2"/>
          </p:nvPr>
        </p:nvSpPr>
        <p:spPr>
          <a:xfrm>
            <a:off x="1620725" y="2800350"/>
            <a:ext cx="2180100" cy="466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2500" b="0">
                <a:solidFill>
                  <a:schemeClr val="lt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1" name="Google Shape;21;p5"/>
          <p:cNvSpPr txBox="1">
            <a:spLocks noGrp="1"/>
          </p:cNvSpPr>
          <p:nvPr>
            <p:ph type="title" idx="3"/>
          </p:nvPr>
        </p:nvSpPr>
        <p:spPr>
          <a:xfrm>
            <a:off x="5343250" y="2800350"/>
            <a:ext cx="2180100" cy="466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2500" b="0">
                <a:solidFill>
                  <a:schemeClr val="lt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2" name="Google Shape;22;p5"/>
          <p:cNvSpPr txBox="1">
            <a:spLocks noGrp="1"/>
          </p:cNvSpPr>
          <p:nvPr>
            <p:ph type="subTitle" idx="1"/>
          </p:nvPr>
        </p:nvSpPr>
        <p:spPr>
          <a:xfrm>
            <a:off x="5180497" y="3266572"/>
            <a:ext cx="2505600" cy="1010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3" name="Google Shape;23;p5"/>
          <p:cNvSpPr txBox="1">
            <a:spLocks noGrp="1"/>
          </p:cNvSpPr>
          <p:nvPr>
            <p:ph type="subTitle" idx="4"/>
          </p:nvPr>
        </p:nvSpPr>
        <p:spPr>
          <a:xfrm>
            <a:off x="1457900" y="3266572"/>
            <a:ext cx="2505600" cy="1010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4"/>
        <p:cNvGrpSpPr/>
        <p:nvPr/>
      </p:nvGrpSpPr>
      <p:grpSpPr>
        <a:xfrm>
          <a:off x="0" y="0"/>
          <a:ext cx="0" cy="0"/>
          <a:chOff x="0" y="0"/>
          <a:chExt cx="0" cy="0"/>
        </a:xfrm>
      </p:grpSpPr>
      <p:sp>
        <p:nvSpPr>
          <p:cNvPr id="25" name="Google Shape;25;p6"/>
          <p:cNvSpPr txBox="1">
            <a:spLocks noGrp="1"/>
          </p:cNvSpPr>
          <p:nvPr>
            <p:ph type="title"/>
          </p:nvPr>
        </p:nvSpPr>
        <p:spPr>
          <a:xfrm>
            <a:off x="720000" y="5394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6"/>
        <p:cNvGrpSpPr/>
        <p:nvPr/>
      </p:nvGrpSpPr>
      <p:grpSpPr>
        <a:xfrm>
          <a:off x="0" y="0"/>
          <a:ext cx="0" cy="0"/>
          <a:chOff x="0" y="0"/>
          <a:chExt cx="0" cy="0"/>
        </a:xfrm>
      </p:grpSpPr>
      <p:sp>
        <p:nvSpPr>
          <p:cNvPr id="27" name="Google Shape;27;p7"/>
          <p:cNvSpPr txBox="1">
            <a:spLocks noGrp="1"/>
          </p:cNvSpPr>
          <p:nvPr>
            <p:ph type="body" idx="1"/>
          </p:nvPr>
        </p:nvSpPr>
        <p:spPr>
          <a:xfrm>
            <a:off x="905525" y="1540775"/>
            <a:ext cx="3243000" cy="2757300"/>
          </a:xfrm>
          <a:prstGeom prst="rect">
            <a:avLst/>
          </a:prstGeom>
        </p:spPr>
        <p:txBody>
          <a:bodyPr spcFirstLastPara="1" wrap="square" lIns="91425" tIns="91425" rIns="91425" bIns="91425" anchor="t" anchorCtr="0">
            <a:noAutofit/>
          </a:bodyPr>
          <a:lstStyle>
            <a:lvl1pPr marL="457200" lvl="0" indent="-292100" rtl="0">
              <a:lnSpc>
                <a:spcPct val="100000"/>
              </a:lnSpc>
              <a:spcBef>
                <a:spcPts val="0"/>
              </a:spcBef>
              <a:spcAft>
                <a:spcPts val="0"/>
              </a:spcAft>
              <a:buClr>
                <a:schemeClr val="dk2"/>
              </a:buClr>
              <a:buSzPts val="1000"/>
              <a:buChar char="●"/>
              <a:defRPr/>
            </a:lvl1pPr>
            <a:lvl2pPr marL="914400" lvl="1" indent="-317500" rtl="0">
              <a:lnSpc>
                <a:spcPct val="115000"/>
              </a:lnSpc>
              <a:spcBef>
                <a:spcPts val="1600"/>
              </a:spcBef>
              <a:spcAft>
                <a:spcPts val="0"/>
              </a:spcAft>
              <a:buSzPts val="1400"/>
              <a:buChar char="○"/>
              <a:defRPr/>
            </a:lvl2pPr>
            <a:lvl3pPr marL="1371600" lvl="2" indent="-317500" rtl="0">
              <a:lnSpc>
                <a:spcPct val="115000"/>
              </a:lnSpc>
              <a:spcBef>
                <a:spcPts val="1600"/>
              </a:spcBef>
              <a:spcAft>
                <a:spcPts val="0"/>
              </a:spcAft>
              <a:buSzPts val="1400"/>
              <a:buChar char="■"/>
              <a:defRPr/>
            </a:lvl3pPr>
            <a:lvl4pPr marL="1828800" lvl="3" indent="-317500" rtl="0">
              <a:lnSpc>
                <a:spcPct val="115000"/>
              </a:lnSpc>
              <a:spcBef>
                <a:spcPts val="1600"/>
              </a:spcBef>
              <a:spcAft>
                <a:spcPts val="0"/>
              </a:spcAft>
              <a:buSzPts val="1400"/>
              <a:buChar char="●"/>
              <a:defRPr/>
            </a:lvl4pPr>
            <a:lvl5pPr marL="2286000" lvl="4" indent="-317500" rtl="0">
              <a:lnSpc>
                <a:spcPct val="115000"/>
              </a:lnSpc>
              <a:spcBef>
                <a:spcPts val="1600"/>
              </a:spcBef>
              <a:spcAft>
                <a:spcPts val="0"/>
              </a:spcAft>
              <a:buSzPts val="1400"/>
              <a:buChar char="○"/>
              <a:defRPr/>
            </a:lvl5pPr>
            <a:lvl6pPr marL="2743200" lvl="5" indent="-317500" rtl="0">
              <a:lnSpc>
                <a:spcPct val="115000"/>
              </a:lnSpc>
              <a:spcBef>
                <a:spcPts val="1600"/>
              </a:spcBef>
              <a:spcAft>
                <a:spcPts val="0"/>
              </a:spcAft>
              <a:buSzPts val="1400"/>
              <a:buChar char="■"/>
              <a:defRPr/>
            </a:lvl6pPr>
            <a:lvl7pPr marL="3200400" lvl="6" indent="-317500" rtl="0">
              <a:lnSpc>
                <a:spcPct val="115000"/>
              </a:lnSpc>
              <a:spcBef>
                <a:spcPts val="1600"/>
              </a:spcBef>
              <a:spcAft>
                <a:spcPts val="0"/>
              </a:spcAft>
              <a:buSzPts val="1400"/>
              <a:buChar char="●"/>
              <a:defRPr/>
            </a:lvl7pPr>
            <a:lvl8pPr marL="3657600" lvl="7" indent="-317500" rtl="0">
              <a:lnSpc>
                <a:spcPct val="115000"/>
              </a:lnSpc>
              <a:spcBef>
                <a:spcPts val="1600"/>
              </a:spcBef>
              <a:spcAft>
                <a:spcPts val="0"/>
              </a:spcAft>
              <a:buSzPts val="1400"/>
              <a:buChar char="○"/>
              <a:defRPr/>
            </a:lvl8pPr>
            <a:lvl9pPr marL="4114800" lvl="8" indent="-317500" rtl="0">
              <a:lnSpc>
                <a:spcPct val="115000"/>
              </a:lnSpc>
              <a:spcBef>
                <a:spcPts val="1600"/>
              </a:spcBef>
              <a:spcAft>
                <a:spcPts val="1600"/>
              </a:spcAft>
              <a:buSzPts val="1400"/>
              <a:buChar char="■"/>
              <a:defRPr/>
            </a:lvl9pPr>
          </a:lstStyle>
          <a:p>
            <a:endParaRPr/>
          </a:p>
        </p:txBody>
      </p:sp>
      <p:sp>
        <p:nvSpPr>
          <p:cNvPr id="28" name="Google Shape;28;p7"/>
          <p:cNvSpPr txBox="1">
            <a:spLocks noGrp="1"/>
          </p:cNvSpPr>
          <p:nvPr>
            <p:ph type="title"/>
          </p:nvPr>
        </p:nvSpPr>
        <p:spPr>
          <a:xfrm>
            <a:off x="905550" y="959188"/>
            <a:ext cx="3243000" cy="572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3000"/>
              <a:buNone/>
              <a:defRPr>
                <a:solidFill>
                  <a:schemeClr val="lt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9"/>
        <p:cNvGrpSpPr/>
        <p:nvPr/>
      </p:nvGrpSpPr>
      <p:grpSpPr>
        <a:xfrm>
          <a:off x="0" y="0"/>
          <a:ext cx="0" cy="0"/>
          <a:chOff x="0" y="0"/>
          <a:chExt cx="0" cy="0"/>
        </a:xfrm>
      </p:grpSpPr>
      <p:sp>
        <p:nvSpPr>
          <p:cNvPr id="30" name="Google Shape;30;p8"/>
          <p:cNvSpPr txBox="1">
            <a:spLocks noGrp="1"/>
          </p:cNvSpPr>
          <p:nvPr>
            <p:ph type="title"/>
          </p:nvPr>
        </p:nvSpPr>
        <p:spPr>
          <a:xfrm>
            <a:off x="2041400" y="2607575"/>
            <a:ext cx="5061000" cy="19965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4800"/>
              <a:buNone/>
              <a:defRPr sz="7000">
                <a:solidFill>
                  <a:schemeClr val="lt1"/>
                </a:solidFill>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1"/>
        <p:cNvGrpSpPr/>
        <p:nvPr/>
      </p:nvGrpSpPr>
      <p:grpSpPr>
        <a:xfrm>
          <a:off x="0" y="0"/>
          <a:ext cx="0" cy="0"/>
          <a:chOff x="0" y="0"/>
          <a:chExt cx="0" cy="0"/>
        </a:xfrm>
      </p:grpSpPr>
      <p:sp>
        <p:nvSpPr>
          <p:cNvPr id="32" name="Google Shape;32;p9"/>
          <p:cNvSpPr txBox="1">
            <a:spLocks noGrp="1"/>
          </p:cNvSpPr>
          <p:nvPr>
            <p:ph type="title"/>
          </p:nvPr>
        </p:nvSpPr>
        <p:spPr>
          <a:xfrm>
            <a:off x="3769800" y="1791723"/>
            <a:ext cx="4661100" cy="841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600"/>
              <a:buNone/>
              <a:defRPr sz="4500">
                <a:solidFill>
                  <a:schemeClr val="lt1"/>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33" name="Google Shape;33;p9"/>
          <p:cNvSpPr txBox="1">
            <a:spLocks noGrp="1"/>
          </p:cNvSpPr>
          <p:nvPr>
            <p:ph type="subTitle" idx="1"/>
          </p:nvPr>
        </p:nvSpPr>
        <p:spPr>
          <a:xfrm>
            <a:off x="4635600" y="2621963"/>
            <a:ext cx="3795300" cy="10374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4"/>
        <p:cNvGrpSpPr/>
        <p:nvPr/>
      </p:nvGrpSpPr>
      <p:grpSpPr>
        <a:xfrm>
          <a:off x="0" y="0"/>
          <a:ext cx="0" cy="0"/>
          <a:chOff x="0" y="0"/>
          <a:chExt cx="0" cy="0"/>
        </a:xfrm>
      </p:grpSpPr>
      <p:sp>
        <p:nvSpPr>
          <p:cNvPr id="35" name="Google Shape;35;p10"/>
          <p:cNvSpPr txBox="1">
            <a:spLocks noGrp="1"/>
          </p:cNvSpPr>
          <p:nvPr>
            <p:ph type="title"/>
          </p:nvPr>
        </p:nvSpPr>
        <p:spPr>
          <a:xfrm>
            <a:off x="4222400" y="833750"/>
            <a:ext cx="4208400" cy="1281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a:solidFill>
                  <a:schemeClr val="lt1"/>
                </a:solidFill>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100" y="539400"/>
            <a:ext cx="77178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3000"/>
              <a:buFont typeface="Fugaz One"/>
              <a:buNone/>
              <a:defRPr sz="3000">
                <a:solidFill>
                  <a:schemeClr val="dk2"/>
                </a:solidFill>
                <a:latin typeface="Fugaz One"/>
                <a:ea typeface="Fugaz One"/>
                <a:cs typeface="Fugaz One"/>
                <a:sym typeface="Fugaz One"/>
              </a:defRPr>
            </a:lvl1pPr>
            <a:lvl2pPr lvl="1" rtl="0">
              <a:spcBef>
                <a:spcPts val="0"/>
              </a:spcBef>
              <a:spcAft>
                <a:spcPts val="0"/>
              </a:spcAft>
              <a:buClr>
                <a:schemeClr val="dk2"/>
              </a:buClr>
              <a:buSzPts val="3000"/>
              <a:buFont typeface="Fugaz One"/>
              <a:buNone/>
              <a:defRPr sz="3000">
                <a:solidFill>
                  <a:schemeClr val="dk2"/>
                </a:solidFill>
                <a:latin typeface="Fugaz One"/>
                <a:ea typeface="Fugaz One"/>
                <a:cs typeface="Fugaz One"/>
                <a:sym typeface="Fugaz One"/>
              </a:defRPr>
            </a:lvl2pPr>
            <a:lvl3pPr lvl="2" rtl="0">
              <a:spcBef>
                <a:spcPts val="0"/>
              </a:spcBef>
              <a:spcAft>
                <a:spcPts val="0"/>
              </a:spcAft>
              <a:buClr>
                <a:schemeClr val="dk2"/>
              </a:buClr>
              <a:buSzPts val="3000"/>
              <a:buFont typeface="Fugaz One"/>
              <a:buNone/>
              <a:defRPr sz="3000">
                <a:solidFill>
                  <a:schemeClr val="dk2"/>
                </a:solidFill>
                <a:latin typeface="Fugaz One"/>
                <a:ea typeface="Fugaz One"/>
                <a:cs typeface="Fugaz One"/>
                <a:sym typeface="Fugaz One"/>
              </a:defRPr>
            </a:lvl3pPr>
            <a:lvl4pPr lvl="3" rtl="0">
              <a:spcBef>
                <a:spcPts val="0"/>
              </a:spcBef>
              <a:spcAft>
                <a:spcPts val="0"/>
              </a:spcAft>
              <a:buClr>
                <a:schemeClr val="dk2"/>
              </a:buClr>
              <a:buSzPts val="3000"/>
              <a:buFont typeface="Fugaz One"/>
              <a:buNone/>
              <a:defRPr sz="3000">
                <a:solidFill>
                  <a:schemeClr val="dk2"/>
                </a:solidFill>
                <a:latin typeface="Fugaz One"/>
                <a:ea typeface="Fugaz One"/>
                <a:cs typeface="Fugaz One"/>
                <a:sym typeface="Fugaz One"/>
              </a:defRPr>
            </a:lvl4pPr>
            <a:lvl5pPr lvl="4" rtl="0">
              <a:spcBef>
                <a:spcPts val="0"/>
              </a:spcBef>
              <a:spcAft>
                <a:spcPts val="0"/>
              </a:spcAft>
              <a:buClr>
                <a:schemeClr val="dk2"/>
              </a:buClr>
              <a:buSzPts val="3000"/>
              <a:buFont typeface="Fugaz One"/>
              <a:buNone/>
              <a:defRPr sz="3000">
                <a:solidFill>
                  <a:schemeClr val="dk2"/>
                </a:solidFill>
                <a:latin typeface="Fugaz One"/>
                <a:ea typeface="Fugaz One"/>
                <a:cs typeface="Fugaz One"/>
                <a:sym typeface="Fugaz One"/>
              </a:defRPr>
            </a:lvl5pPr>
            <a:lvl6pPr lvl="5" rtl="0">
              <a:spcBef>
                <a:spcPts val="0"/>
              </a:spcBef>
              <a:spcAft>
                <a:spcPts val="0"/>
              </a:spcAft>
              <a:buClr>
                <a:schemeClr val="dk2"/>
              </a:buClr>
              <a:buSzPts val="3000"/>
              <a:buFont typeface="Fugaz One"/>
              <a:buNone/>
              <a:defRPr sz="3000">
                <a:solidFill>
                  <a:schemeClr val="dk2"/>
                </a:solidFill>
                <a:latin typeface="Fugaz One"/>
                <a:ea typeface="Fugaz One"/>
                <a:cs typeface="Fugaz One"/>
                <a:sym typeface="Fugaz One"/>
              </a:defRPr>
            </a:lvl6pPr>
            <a:lvl7pPr lvl="6" rtl="0">
              <a:spcBef>
                <a:spcPts val="0"/>
              </a:spcBef>
              <a:spcAft>
                <a:spcPts val="0"/>
              </a:spcAft>
              <a:buClr>
                <a:schemeClr val="dk2"/>
              </a:buClr>
              <a:buSzPts val="3000"/>
              <a:buFont typeface="Fugaz One"/>
              <a:buNone/>
              <a:defRPr sz="3000">
                <a:solidFill>
                  <a:schemeClr val="dk2"/>
                </a:solidFill>
                <a:latin typeface="Fugaz One"/>
                <a:ea typeface="Fugaz One"/>
                <a:cs typeface="Fugaz One"/>
                <a:sym typeface="Fugaz One"/>
              </a:defRPr>
            </a:lvl7pPr>
            <a:lvl8pPr lvl="7" rtl="0">
              <a:spcBef>
                <a:spcPts val="0"/>
              </a:spcBef>
              <a:spcAft>
                <a:spcPts val="0"/>
              </a:spcAft>
              <a:buClr>
                <a:schemeClr val="dk2"/>
              </a:buClr>
              <a:buSzPts val="3000"/>
              <a:buFont typeface="Fugaz One"/>
              <a:buNone/>
              <a:defRPr sz="3000">
                <a:solidFill>
                  <a:schemeClr val="dk2"/>
                </a:solidFill>
                <a:latin typeface="Fugaz One"/>
                <a:ea typeface="Fugaz One"/>
                <a:cs typeface="Fugaz One"/>
                <a:sym typeface="Fugaz One"/>
              </a:defRPr>
            </a:lvl8pPr>
            <a:lvl9pPr lvl="8" rtl="0">
              <a:spcBef>
                <a:spcPts val="0"/>
              </a:spcBef>
              <a:spcAft>
                <a:spcPts val="0"/>
              </a:spcAft>
              <a:buClr>
                <a:schemeClr val="dk2"/>
              </a:buClr>
              <a:buSzPts val="3000"/>
              <a:buFont typeface="Fugaz One"/>
              <a:buNone/>
              <a:defRPr sz="3000">
                <a:solidFill>
                  <a:schemeClr val="dk2"/>
                </a:solidFill>
                <a:latin typeface="Fugaz One"/>
                <a:ea typeface="Fugaz One"/>
                <a:cs typeface="Fugaz One"/>
                <a:sym typeface="Fugaz One"/>
              </a:defRPr>
            </a:lvl9pPr>
          </a:lstStyle>
          <a:p>
            <a:endParaRPr/>
          </a:p>
        </p:txBody>
      </p:sp>
      <p:sp>
        <p:nvSpPr>
          <p:cNvPr id="7" name="Google Shape;7;p1"/>
          <p:cNvSpPr txBox="1">
            <a:spLocks noGrp="1"/>
          </p:cNvSpPr>
          <p:nvPr>
            <p:ph type="body" idx="1"/>
          </p:nvPr>
        </p:nvSpPr>
        <p:spPr>
          <a:xfrm>
            <a:off x="713100" y="1152475"/>
            <a:ext cx="77178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lt1"/>
              </a:buClr>
              <a:buSzPts val="1400"/>
              <a:buFont typeface="Catamaran"/>
              <a:buChar char="●"/>
              <a:defRPr>
                <a:solidFill>
                  <a:schemeClr val="lt1"/>
                </a:solidFill>
                <a:latin typeface="Catamaran"/>
                <a:ea typeface="Catamaran"/>
                <a:cs typeface="Catamaran"/>
                <a:sym typeface="Catamaran"/>
              </a:defRPr>
            </a:lvl1pPr>
            <a:lvl2pPr marL="914400" lvl="1" indent="-317500">
              <a:lnSpc>
                <a:spcPct val="115000"/>
              </a:lnSpc>
              <a:spcBef>
                <a:spcPts val="1600"/>
              </a:spcBef>
              <a:spcAft>
                <a:spcPts val="0"/>
              </a:spcAft>
              <a:buClr>
                <a:schemeClr val="lt1"/>
              </a:buClr>
              <a:buSzPts val="1400"/>
              <a:buFont typeface="Catamaran"/>
              <a:buChar char="○"/>
              <a:defRPr>
                <a:solidFill>
                  <a:schemeClr val="lt1"/>
                </a:solidFill>
                <a:latin typeface="Catamaran"/>
                <a:ea typeface="Catamaran"/>
                <a:cs typeface="Catamaran"/>
                <a:sym typeface="Catamaran"/>
              </a:defRPr>
            </a:lvl2pPr>
            <a:lvl3pPr marL="1371600" lvl="2" indent="-317500">
              <a:lnSpc>
                <a:spcPct val="115000"/>
              </a:lnSpc>
              <a:spcBef>
                <a:spcPts val="1600"/>
              </a:spcBef>
              <a:spcAft>
                <a:spcPts val="0"/>
              </a:spcAft>
              <a:buClr>
                <a:schemeClr val="lt1"/>
              </a:buClr>
              <a:buSzPts val="1400"/>
              <a:buFont typeface="Catamaran"/>
              <a:buChar char="■"/>
              <a:defRPr>
                <a:solidFill>
                  <a:schemeClr val="lt1"/>
                </a:solidFill>
                <a:latin typeface="Catamaran"/>
                <a:ea typeface="Catamaran"/>
                <a:cs typeface="Catamaran"/>
                <a:sym typeface="Catamaran"/>
              </a:defRPr>
            </a:lvl3pPr>
            <a:lvl4pPr marL="1828800" lvl="3" indent="-317500">
              <a:lnSpc>
                <a:spcPct val="115000"/>
              </a:lnSpc>
              <a:spcBef>
                <a:spcPts val="1600"/>
              </a:spcBef>
              <a:spcAft>
                <a:spcPts val="0"/>
              </a:spcAft>
              <a:buClr>
                <a:schemeClr val="lt1"/>
              </a:buClr>
              <a:buSzPts val="1400"/>
              <a:buFont typeface="Catamaran"/>
              <a:buChar char="●"/>
              <a:defRPr>
                <a:solidFill>
                  <a:schemeClr val="lt1"/>
                </a:solidFill>
                <a:latin typeface="Catamaran"/>
                <a:ea typeface="Catamaran"/>
                <a:cs typeface="Catamaran"/>
                <a:sym typeface="Catamaran"/>
              </a:defRPr>
            </a:lvl4pPr>
            <a:lvl5pPr marL="2286000" lvl="4" indent="-317500">
              <a:lnSpc>
                <a:spcPct val="115000"/>
              </a:lnSpc>
              <a:spcBef>
                <a:spcPts val="1600"/>
              </a:spcBef>
              <a:spcAft>
                <a:spcPts val="0"/>
              </a:spcAft>
              <a:buClr>
                <a:schemeClr val="lt1"/>
              </a:buClr>
              <a:buSzPts val="1400"/>
              <a:buFont typeface="Catamaran"/>
              <a:buChar char="○"/>
              <a:defRPr>
                <a:solidFill>
                  <a:schemeClr val="lt1"/>
                </a:solidFill>
                <a:latin typeface="Catamaran"/>
                <a:ea typeface="Catamaran"/>
                <a:cs typeface="Catamaran"/>
                <a:sym typeface="Catamaran"/>
              </a:defRPr>
            </a:lvl5pPr>
            <a:lvl6pPr marL="2743200" lvl="5" indent="-317500">
              <a:lnSpc>
                <a:spcPct val="115000"/>
              </a:lnSpc>
              <a:spcBef>
                <a:spcPts val="1600"/>
              </a:spcBef>
              <a:spcAft>
                <a:spcPts val="0"/>
              </a:spcAft>
              <a:buClr>
                <a:schemeClr val="lt1"/>
              </a:buClr>
              <a:buSzPts val="1400"/>
              <a:buFont typeface="Catamaran"/>
              <a:buChar char="■"/>
              <a:defRPr>
                <a:solidFill>
                  <a:schemeClr val="lt1"/>
                </a:solidFill>
                <a:latin typeface="Catamaran"/>
                <a:ea typeface="Catamaran"/>
                <a:cs typeface="Catamaran"/>
                <a:sym typeface="Catamaran"/>
              </a:defRPr>
            </a:lvl6pPr>
            <a:lvl7pPr marL="3200400" lvl="6" indent="-317500">
              <a:lnSpc>
                <a:spcPct val="115000"/>
              </a:lnSpc>
              <a:spcBef>
                <a:spcPts val="1600"/>
              </a:spcBef>
              <a:spcAft>
                <a:spcPts val="0"/>
              </a:spcAft>
              <a:buClr>
                <a:schemeClr val="lt1"/>
              </a:buClr>
              <a:buSzPts val="1400"/>
              <a:buFont typeface="Catamaran"/>
              <a:buChar char="●"/>
              <a:defRPr>
                <a:solidFill>
                  <a:schemeClr val="lt1"/>
                </a:solidFill>
                <a:latin typeface="Catamaran"/>
                <a:ea typeface="Catamaran"/>
                <a:cs typeface="Catamaran"/>
                <a:sym typeface="Catamaran"/>
              </a:defRPr>
            </a:lvl7pPr>
            <a:lvl8pPr marL="3657600" lvl="7" indent="-317500">
              <a:lnSpc>
                <a:spcPct val="115000"/>
              </a:lnSpc>
              <a:spcBef>
                <a:spcPts val="1600"/>
              </a:spcBef>
              <a:spcAft>
                <a:spcPts val="0"/>
              </a:spcAft>
              <a:buClr>
                <a:schemeClr val="lt1"/>
              </a:buClr>
              <a:buSzPts val="1400"/>
              <a:buFont typeface="Catamaran"/>
              <a:buChar char="○"/>
              <a:defRPr>
                <a:solidFill>
                  <a:schemeClr val="lt1"/>
                </a:solidFill>
                <a:latin typeface="Catamaran"/>
                <a:ea typeface="Catamaran"/>
                <a:cs typeface="Catamaran"/>
                <a:sym typeface="Catamaran"/>
              </a:defRPr>
            </a:lvl8pPr>
            <a:lvl9pPr marL="4114800" lvl="8" indent="-317500">
              <a:lnSpc>
                <a:spcPct val="115000"/>
              </a:lnSpc>
              <a:spcBef>
                <a:spcPts val="1600"/>
              </a:spcBef>
              <a:spcAft>
                <a:spcPts val="1600"/>
              </a:spcAft>
              <a:buClr>
                <a:schemeClr val="lt1"/>
              </a:buClr>
              <a:buSzPts val="1400"/>
              <a:buFont typeface="Catamaran"/>
              <a:buChar char="■"/>
              <a:defRPr>
                <a:solidFill>
                  <a:schemeClr val="lt1"/>
                </a:solidFill>
                <a:latin typeface="Catamaran"/>
                <a:ea typeface="Catamaran"/>
                <a:cs typeface="Catamaran"/>
                <a:sym typeface="Catamaran"/>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0.xml"/><Relationship Id="rId1" Type="http://schemas.openxmlformats.org/officeDocument/2006/relationships/slideLayout" Target="../slideLayouts/slideLayout21.xml"/></Relationships>
</file>

<file path=ppt/slides/_rels/slide11.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1.xml"/><Relationship Id="rId1" Type="http://schemas.openxmlformats.org/officeDocument/2006/relationships/slideLayout" Target="../slideLayouts/slideLayout21.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12.xml"/><Relationship Id="rId4" Type="http://schemas.openxmlformats.org/officeDocument/2006/relationships/image" Target="../media/image17.jpg"/></Relationships>
</file>

<file path=ppt/slides/_rels/slide19.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25.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1.xml"/><Relationship Id="rId1" Type="http://schemas.openxmlformats.org/officeDocument/2006/relationships/slideLayout" Target="../slideLayouts/slideLayout17.xml"/></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2.xml"/><Relationship Id="rId1" Type="http://schemas.openxmlformats.org/officeDocument/2006/relationships/slideLayout" Target="../slideLayouts/slideLayout17.xml"/></Relationships>
</file>

<file path=ppt/slides/_rels/slide3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3.xml"/><Relationship Id="rId1" Type="http://schemas.openxmlformats.org/officeDocument/2006/relationships/slideLayout" Target="../slideLayouts/slideLayout17.xml"/></Relationships>
</file>

<file path=ppt/slides/_rels/slide3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5.xml"/><Relationship Id="rId1" Type="http://schemas.openxmlformats.org/officeDocument/2006/relationships/slideLayout" Target="../slideLayouts/slideLayout14.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1.xml"/></Relationships>
</file>

<file path=ppt/slides/_rels/slide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9.jp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pic>
        <p:nvPicPr>
          <p:cNvPr id="137" name="Google Shape;137;p28"/>
          <p:cNvPicPr preferRelativeResize="0"/>
          <p:nvPr/>
        </p:nvPicPr>
        <p:blipFill rotWithShape="1">
          <a:blip r:embed="rId3">
            <a:alphaModFix/>
          </a:blip>
          <a:srcRect l="2198" t="13692" r="1795" b="14581"/>
          <a:stretch/>
        </p:blipFill>
        <p:spPr>
          <a:xfrm>
            <a:off x="-243712" y="3522120"/>
            <a:ext cx="9526076" cy="1703300"/>
          </a:xfrm>
          <a:prstGeom prst="rect">
            <a:avLst/>
          </a:prstGeom>
          <a:noFill/>
          <a:ln>
            <a:noFill/>
          </a:ln>
        </p:spPr>
      </p:pic>
      <p:pic>
        <p:nvPicPr>
          <p:cNvPr id="138" name="Google Shape;138;p28"/>
          <p:cNvPicPr preferRelativeResize="0"/>
          <p:nvPr/>
        </p:nvPicPr>
        <p:blipFill>
          <a:blip r:embed="rId4">
            <a:alphaModFix/>
          </a:blip>
          <a:stretch>
            <a:fillRect/>
          </a:stretch>
        </p:blipFill>
        <p:spPr>
          <a:xfrm>
            <a:off x="6616489" y="0"/>
            <a:ext cx="2527512" cy="2681250"/>
          </a:xfrm>
          <a:prstGeom prst="rect">
            <a:avLst/>
          </a:prstGeom>
          <a:noFill/>
          <a:ln>
            <a:noFill/>
          </a:ln>
        </p:spPr>
      </p:pic>
      <p:sp>
        <p:nvSpPr>
          <p:cNvPr id="139" name="Google Shape;139;p28"/>
          <p:cNvSpPr txBox="1"/>
          <p:nvPr/>
        </p:nvSpPr>
        <p:spPr>
          <a:xfrm>
            <a:off x="2246975" y="365324"/>
            <a:ext cx="4544700" cy="1159500"/>
          </a:xfrm>
          <a:prstGeom prst="rect">
            <a:avLst/>
          </a:prstGeom>
          <a:noFill/>
          <a:ln>
            <a:noFill/>
          </a:ln>
        </p:spPr>
        <p:txBody>
          <a:bodyPr spcFirstLastPara="1" wrap="square" lIns="91425" tIns="0" rIns="91425" bIns="91425" anchor="t" anchorCtr="0">
            <a:noAutofit/>
          </a:bodyPr>
          <a:lstStyle/>
          <a:p>
            <a:pPr marL="0" lvl="0" indent="0" algn="ctr" rtl="0">
              <a:lnSpc>
                <a:spcPct val="90000"/>
              </a:lnSpc>
              <a:spcBef>
                <a:spcPts val="0"/>
              </a:spcBef>
              <a:spcAft>
                <a:spcPts val="0"/>
              </a:spcAft>
              <a:buNone/>
            </a:pPr>
            <a:r>
              <a:rPr lang="en" sz="3200">
                <a:solidFill>
                  <a:srgbClr val="FFFFFF"/>
                </a:solidFill>
                <a:latin typeface="Aldrich"/>
                <a:ea typeface="Aldrich"/>
                <a:cs typeface="Aldrich"/>
                <a:sym typeface="Aldrich"/>
              </a:rPr>
              <a:t>IMAGES ARE SIGNALS</a:t>
            </a:r>
            <a:endParaRPr sz="3200">
              <a:solidFill>
                <a:srgbClr val="FFFFFF"/>
              </a:solidFill>
              <a:latin typeface="Aldrich"/>
              <a:ea typeface="Aldrich"/>
              <a:cs typeface="Aldrich"/>
              <a:sym typeface="Aldrich"/>
            </a:endParaRPr>
          </a:p>
          <a:p>
            <a:pPr marL="0" lvl="0" indent="0" algn="ctr" rtl="0">
              <a:lnSpc>
                <a:spcPct val="90000"/>
              </a:lnSpc>
              <a:spcBef>
                <a:spcPts val="200"/>
              </a:spcBef>
              <a:spcAft>
                <a:spcPts val="200"/>
              </a:spcAft>
              <a:buNone/>
            </a:pPr>
            <a:r>
              <a:rPr lang="en" sz="3400">
                <a:solidFill>
                  <a:srgbClr val="FFFFFF"/>
                </a:solidFill>
                <a:latin typeface="Aldrich"/>
                <a:ea typeface="Aldrich"/>
                <a:cs typeface="Aldrich"/>
                <a:sym typeface="Aldrich"/>
              </a:rPr>
              <a:t> </a:t>
            </a:r>
            <a:r>
              <a:rPr lang="en" sz="2450">
                <a:solidFill>
                  <a:srgbClr val="72F49A"/>
                </a:solidFill>
                <a:latin typeface="Aldrich"/>
                <a:ea typeface="Aldrich"/>
                <a:cs typeface="Aldrich"/>
                <a:sym typeface="Aldrich"/>
              </a:rPr>
              <a:t>Introduction to Image Compression using DCT</a:t>
            </a:r>
            <a:endParaRPr sz="2450">
              <a:solidFill>
                <a:srgbClr val="72F49A"/>
              </a:solidFill>
              <a:latin typeface="Aldrich"/>
              <a:ea typeface="Aldrich"/>
              <a:cs typeface="Aldrich"/>
              <a:sym typeface="Aldrich"/>
            </a:endParaRPr>
          </a:p>
        </p:txBody>
      </p:sp>
      <p:grpSp>
        <p:nvGrpSpPr>
          <p:cNvPr id="140" name="Google Shape;140;p28"/>
          <p:cNvGrpSpPr/>
          <p:nvPr/>
        </p:nvGrpSpPr>
        <p:grpSpPr>
          <a:xfrm>
            <a:off x="2054875" y="2188638"/>
            <a:ext cx="6758663" cy="492600"/>
            <a:chOff x="659275" y="2082338"/>
            <a:chExt cx="6758663" cy="492600"/>
          </a:xfrm>
        </p:grpSpPr>
        <p:sp>
          <p:nvSpPr>
            <p:cNvPr id="141" name="Google Shape;141;p28"/>
            <p:cNvSpPr txBox="1"/>
            <p:nvPr/>
          </p:nvSpPr>
          <p:spPr>
            <a:xfrm>
              <a:off x="659275" y="2082338"/>
              <a:ext cx="17292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b="1" u="sng">
                  <a:solidFill>
                    <a:schemeClr val="lt1"/>
                  </a:solidFill>
                  <a:latin typeface="Catamaran"/>
                  <a:ea typeface="Catamaran"/>
                  <a:cs typeface="Catamaran"/>
                  <a:sym typeface="Catamaran"/>
                </a:rPr>
                <a:t>JPEG -</a:t>
              </a:r>
              <a:endParaRPr sz="2000" b="1" u="sng">
                <a:solidFill>
                  <a:schemeClr val="lt1"/>
                </a:solidFill>
                <a:latin typeface="Catamaran"/>
                <a:ea typeface="Catamaran"/>
                <a:cs typeface="Catamaran"/>
                <a:sym typeface="Catamaran"/>
              </a:endParaRPr>
            </a:p>
          </p:txBody>
        </p:sp>
        <p:sp>
          <p:nvSpPr>
            <p:cNvPr id="142" name="Google Shape;142;p28"/>
            <p:cNvSpPr txBox="1"/>
            <p:nvPr/>
          </p:nvSpPr>
          <p:spPr>
            <a:xfrm>
              <a:off x="1405338" y="2090150"/>
              <a:ext cx="6012600" cy="477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900" b="1" u="sng">
                  <a:solidFill>
                    <a:srgbClr val="72F49A"/>
                  </a:solidFill>
                  <a:latin typeface="Catamaran"/>
                  <a:ea typeface="Catamaran"/>
                  <a:cs typeface="Catamaran"/>
                  <a:sym typeface="Catamaran"/>
                </a:rPr>
                <a:t>Joint Photographic Experts Group</a:t>
              </a:r>
              <a:endParaRPr sz="1900" b="1" u="sng">
                <a:solidFill>
                  <a:srgbClr val="72F49A"/>
                </a:solidFill>
                <a:latin typeface="Catamaran"/>
                <a:ea typeface="Catamaran"/>
                <a:cs typeface="Catamaran"/>
                <a:sym typeface="Catamaran"/>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37"/>
          <p:cNvSpPr txBox="1"/>
          <p:nvPr/>
        </p:nvSpPr>
        <p:spPr>
          <a:xfrm>
            <a:off x="2589425" y="1388225"/>
            <a:ext cx="1392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Catamaran"/>
              <a:ea typeface="Catamaran"/>
              <a:cs typeface="Catamaran"/>
              <a:sym typeface="Catamaran"/>
            </a:endParaRPr>
          </a:p>
        </p:txBody>
      </p:sp>
      <p:pic>
        <p:nvPicPr>
          <p:cNvPr id="268" name="Google Shape;268;p37"/>
          <p:cNvPicPr preferRelativeResize="0"/>
          <p:nvPr/>
        </p:nvPicPr>
        <p:blipFill>
          <a:blip r:embed="rId3">
            <a:alphaModFix/>
          </a:blip>
          <a:stretch>
            <a:fillRect/>
          </a:stretch>
        </p:blipFill>
        <p:spPr>
          <a:xfrm>
            <a:off x="1151975" y="640100"/>
            <a:ext cx="6466675" cy="4235125"/>
          </a:xfrm>
          <a:prstGeom prst="rect">
            <a:avLst/>
          </a:prstGeom>
          <a:noFill/>
          <a:ln>
            <a:noFill/>
          </a:ln>
        </p:spPr>
      </p:pic>
      <p:sp>
        <p:nvSpPr>
          <p:cNvPr id="269" name="Google Shape;269;p37"/>
          <p:cNvSpPr txBox="1"/>
          <p:nvPr/>
        </p:nvSpPr>
        <p:spPr>
          <a:xfrm>
            <a:off x="2547850" y="203650"/>
            <a:ext cx="4135500" cy="538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300" b="1">
                <a:solidFill>
                  <a:schemeClr val="lt1"/>
                </a:solidFill>
                <a:latin typeface="Catamaran"/>
                <a:ea typeface="Catamaran"/>
                <a:cs typeface="Catamaran"/>
                <a:sym typeface="Catamaran"/>
              </a:rPr>
              <a:t>YCbCr Colour Space</a:t>
            </a:r>
            <a:endParaRPr sz="2300" b="1">
              <a:solidFill>
                <a:schemeClr val="lt1"/>
              </a:solidFill>
              <a:latin typeface="Catamaran"/>
              <a:ea typeface="Catamaran"/>
              <a:cs typeface="Catamaran"/>
              <a:sym typeface="Catamaran"/>
            </a:endParaRPr>
          </a:p>
        </p:txBody>
      </p:sp>
      <p:sp>
        <p:nvSpPr>
          <p:cNvPr id="270" name="Google Shape;270;p37"/>
          <p:cNvSpPr txBox="1"/>
          <p:nvPr/>
        </p:nvSpPr>
        <p:spPr>
          <a:xfrm>
            <a:off x="2277700" y="4578250"/>
            <a:ext cx="5060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lt1"/>
                </a:solidFill>
                <a:latin typeface="Catamaran"/>
                <a:ea typeface="Catamaran"/>
                <a:cs typeface="Catamaran"/>
                <a:sym typeface="Catamaran"/>
              </a:rPr>
              <a:t>                [Luma]            [Chroma Blue]           [Chroma Red]</a:t>
            </a:r>
            <a:endParaRPr>
              <a:solidFill>
                <a:schemeClr val="lt1"/>
              </a:solidFill>
              <a:latin typeface="Catamaran"/>
              <a:ea typeface="Catamaran"/>
              <a:cs typeface="Catamaran"/>
              <a:sym typeface="Catamaran"/>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38"/>
          <p:cNvSpPr txBox="1"/>
          <p:nvPr/>
        </p:nvSpPr>
        <p:spPr>
          <a:xfrm>
            <a:off x="2589425" y="1388225"/>
            <a:ext cx="1392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Catamaran"/>
              <a:ea typeface="Catamaran"/>
              <a:cs typeface="Catamaran"/>
              <a:sym typeface="Catamaran"/>
            </a:endParaRPr>
          </a:p>
        </p:txBody>
      </p:sp>
      <p:pic>
        <p:nvPicPr>
          <p:cNvPr id="276" name="Google Shape;276;p38"/>
          <p:cNvPicPr preferRelativeResize="0"/>
          <p:nvPr/>
        </p:nvPicPr>
        <p:blipFill>
          <a:blip r:embed="rId3">
            <a:alphaModFix/>
          </a:blip>
          <a:stretch>
            <a:fillRect/>
          </a:stretch>
        </p:blipFill>
        <p:spPr>
          <a:xfrm>
            <a:off x="651175" y="491925"/>
            <a:ext cx="8006525" cy="41596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pic>
        <p:nvPicPr>
          <p:cNvPr id="281" name="Google Shape;281;p39"/>
          <p:cNvPicPr preferRelativeResize="0"/>
          <p:nvPr/>
        </p:nvPicPr>
        <p:blipFill>
          <a:blip r:embed="rId3">
            <a:alphaModFix/>
          </a:blip>
          <a:stretch>
            <a:fillRect/>
          </a:stretch>
        </p:blipFill>
        <p:spPr>
          <a:xfrm>
            <a:off x="523875" y="583625"/>
            <a:ext cx="8096250" cy="3810000"/>
          </a:xfrm>
          <a:prstGeom prst="rect">
            <a:avLst/>
          </a:prstGeom>
          <a:noFill/>
          <a:ln>
            <a:noFill/>
          </a:ln>
        </p:spPr>
      </p:pic>
      <p:sp>
        <p:nvSpPr>
          <p:cNvPr id="282" name="Google Shape;282;p39"/>
          <p:cNvSpPr txBox="1"/>
          <p:nvPr/>
        </p:nvSpPr>
        <p:spPr>
          <a:xfrm>
            <a:off x="1581500" y="-232750"/>
            <a:ext cx="2774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chemeClr val="lt1"/>
              </a:solidFill>
              <a:latin typeface="Catamaran"/>
              <a:ea typeface="Catamaran"/>
              <a:cs typeface="Catamaran"/>
              <a:sym typeface="Catamaran"/>
            </a:endParaRPr>
          </a:p>
        </p:txBody>
      </p:sp>
      <p:sp>
        <p:nvSpPr>
          <p:cNvPr id="283" name="Google Shape;283;p39"/>
          <p:cNvSpPr txBox="1"/>
          <p:nvPr/>
        </p:nvSpPr>
        <p:spPr>
          <a:xfrm>
            <a:off x="1965950" y="4524200"/>
            <a:ext cx="3564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lt1"/>
                </a:solidFill>
                <a:latin typeface="Catamaran"/>
                <a:ea typeface="Catamaran"/>
                <a:cs typeface="Catamaran"/>
                <a:sym typeface="Catamaran"/>
              </a:rPr>
              <a:t>Original Image</a:t>
            </a:r>
            <a:endParaRPr>
              <a:solidFill>
                <a:schemeClr val="lt1"/>
              </a:solidFill>
              <a:latin typeface="Catamaran"/>
              <a:ea typeface="Catamaran"/>
              <a:cs typeface="Catamaran"/>
              <a:sym typeface="Catamaran"/>
            </a:endParaRPr>
          </a:p>
        </p:txBody>
      </p:sp>
      <p:sp>
        <p:nvSpPr>
          <p:cNvPr id="284" name="Google Shape;284;p39"/>
          <p:cNvSpPr txBox="1"/>
          <p:nvPr/>
        </p:nvSpPr>
        <p:spPr>
          <a:xfrm>
            <a:off x="5879875" y="4524200"/>
            <a:ext cx="3564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lt1"/>
                </a:solidFill>
                <a:latin typeface="Catamaran"/>
                <a:ea typeface="Catamaran"/>
                <a:cs typeface="Catamaran"/>
                <a:sym typeface="Catamaran"/>
              </a:rPr>
              <a:t>Chroma Subsampling</a:t>
            </a:r>
            <a:endParaRPr>
              <a:solidFill>
                <a:schemeClr val="lt1"/>
              </a:solidFill>
              <a:latin typeface="Catamaran"/>
              <a:ea typeface="Catamaran"/>
              <a:cs typeface="Catamaran"/>
              <a:sym typeface="Catamaran"/>
            </a:endParaRPr>
          </a:p>
        </p:txBody>
      </p:sp>
      <p:sp>
        <p:nvSpPr>
          <p:cNvPr id="285" name="Google Shape;285;p39"/>
          <p:cNvSpPr txBox="1"/>
          <p:nvPr/>
        </p:nvSpPr>
        <p:spPr>
          <a:xfrm>
            <a:off x="3465575" y="98463"/>
            <a:ext cx="4704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u="sng">
                <a:solidFill>
                  <a:schemeClr val="lt1"/>
                </a:solidFill>
                <a:latin typeface="Catamaran"/>
                <a:ea typeface="Catamaran"/>
                <a:cs typeface="Catamaran"/>
                <a:sym typeface="Catamaran"/>
              </a:rPr>
              <a:t>This is the beauty of DSP</a:t>
            </a:r>
            <a:endParaRPr b="1" u="sng">
              <a:solidFill>
                <a:schemeClr val="lt1"/>
              </a:solidFill>
              <a:latin typeface="Catamaran"/>
              <a:ea typeface="Catamaran"/>
              <a:cs typeface="Catamaran"/>
              <a:sym typeface="Catamaran"/>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grpSp>
        <p:nvGrpSpPr>
          <p:cNvPr id="290" name="Google Shape;290;p40"/>
          <p:cNvGrpSpPr/>
          <p:nvPr/>
        </p:nvGrpSpPr>
        <p:grpSpPr>
          <a:xfrm>
            <a:off x="172338" y="2234115"/>
            <a:ext cx="1105913" cy="698713"/>
            <a:chOff x="413500" y="705100"/>
            <a:chExt cx="1311100" cy="828350"/>
          </a:xfrm>
        </p:grpSpPr>
        <p:sp>
          <p:nvSpPr>
            <p:cNvPr id="291" name="Google Shape;291;p40"/>
            <p:cNvSpPr/>
            <p:nvPr/>
          </p:nvSpPr>
          <p:spPr>
            <a:xfrm>
              <a:off x="413500" y="705100"/>
              <a:ext cx="1009500" cy="526800"/>
            </a:xfrm>
            <a:prstGeom prst="rect">
              <a:avLst/>
            </a:prstGeom>
            <a:solidFill>
              <a:srgbClr val="FF0000"/>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40"/>
            <p:cNvSpPr/>
            <p:nvPr/>
          </p:nvSpPr>
          <p:spPr>
            <a:xfrm>
              <a:off x="562700" y="810450"/>
              <a:ext cx="1009500" cy="570600"/>
            </a:xfrm>
            <a:prstGeom prst="rect">
              <a:avLst/>
            </a:prstGeom>
            <a:solidFill>
              <a:srgbClr val="00FF00"/>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40"/>
            <p:cNvSpPr/>
            <p:nvPr/>
          </p:nvSpPr>
          <p:spPr>
            <a:xfrm>
              <a:off x="715100" y="962850"/>
              <a:ext cx="1009500" cy="570600"/>
            </a:xfrm>
            <a:prstGeom prst="rect">
              <a:avLst/>
            </a:prstGeom>
            <a:solidFill>
              <a:srgbClr val="0000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4" name="Google Shape;294;p40"/>
          <p:cNvSpPr/>
          <p:nvPr/>
        </p:nvSpPr>
        <p:spPr>
          <a:xfrm>
            <a:off x="1480175" y="2546125"/>
            <a:ext cx="570600" cy="74700"/>
          </a:xfrm>
          <a:prstGeom prst="rightArrow">
            <a:avLst>
              <a:gd name="adj1" fmla="val 50000"/>
              <a:gd name="adj2" fmla="val 50000"/>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5" name="Google Shape;295;p40"/>
          <p:cNvGrpSpPr/>
          <p:nvPr/>
        </p:nvGrpSpPr>
        <p:grpSpPr>
          <a:xfrm>
            <a:off x="2147150" y="1761138"/>
            <a:ext cx="1794650" cy="1774528"/>
            <a:chOff x="2642825" y="312925"/>
            <a:chExt cx="1794650" cy="1857950"/>
          </a:xfrm>
        </p:grpSpPr>
        <p:sp>
          <p:nvSpPr>
            <p:cNvPr id="296" name="Google Shape;296;p40"/>
            <p:cNvSpPr/>
            <p:nvPr/>
          </p:nvSpPr>
          <p:spPr>
            <a:xfrm>
              <a:off x="2642825" y="327675"/>
              <a:ext cx="1631400" cy="1843200"/>
            </a:xfrm>
            <a:prstGeom prst="rect">
              <a:avLst/>
            </a:prstGeom>
            <a:gradFill>
              <a:gsLst>
                <a:gs pos="0">
                  <a:srgbClr val="51AB2A"/>
                </a:gs>
                <a:gs pos="100000">
                  <a:srgbClr val="203E13"/>
                </a:gs>
              </a:gsLst>
              <a:lin ang="5400012"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40"/>
            <p:cNvSpPr txBox="1"/>
            <p:nvPr/>
          </p:nvSpPr>
          <p:spPr>
            <a:xfrm>
              <a:off x="2784275" y="312925"/>
              <a:ext cx="1500900" cy="419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chemeClr val="lt1"/>
                  </a:solidFill>
                  <a:latin typeface="Catamaran"/>
                  <a:ea typeface="Catamaran"/>
                  <a:cs typeface="Catamaran"/>
                  <a:sym typeface="Catamaran"/>
                </a:rPr>
                <a:t>Color Treatment</a:t>
              </a:r>
              <a:endParaRPr b="1">
                <a:solidFill>
                  <a:schemeClr val="lt1"/>
                </a:solidFill>
                <a:latin typeface="Catamaran"/>
                <a:ea typeface="Catamaran"/>
                <a:cs typeface="Catamaran"/>
                <a:sym typeface="Catamaran"/>
              </a:endParaRPr>
            </a:p>
          </p:txBody>
        </p:sp>
        <p:sp>
          <p:nvSpPr>
            <p:cNvPr id="298" name="Google Shape;298;p40"/>
            <p:cNvSpPr/>
            <p:nvPr/>
          </p:nvSpPr>
          <p:spPr>
            <a:xfrm>
              <a:off x="2787575" y="873700"/>
              <a:ext cx="1341900" cy="400200"/>
            </a:xfrm>
            <a:prstGeom prst="rect">
              <a:avLst/>
            </a:prstGeom>
            <a:gradFill>
              <a:gsLst>
                <a:gs pos="0">
                  <a:srgbClr val="4E29AA"/>
                </a:gs>
                <a:gs pos="100000">
                  <a:srgbClr val="1E123D"/>
                </a:gs>
              </a:gsLst>
              <a:lin ang="540001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40"/>
            <p:cNvSpPr txBox="1"/>
            <p:nvPr/>
          </p:nvSpPr>
          <p:spPr>
            <a:xfrm>
              <a:off x="3095575" y="842950"/>
              <a:ext cx="1341900" cy="483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chemeClr val="lt1"/>
                  </a:solidFill>
                  <a:latin typeface="Catamaran"/>
                  <a:ea typeface="Catamaran"/>
                  <a:cs typeface="Catamaran"/>
                  <a:sym typeface="Catamaran"/>
                </a:rPr>
                <a:t>YCbCr</a:t>
              </a:r>
              <a:endParaRPr sz="2200">
                <a:solidFill>
                  <a:schemeClr val="lt1"/>
                </a:solidFill>
                <a:latin typeface="Catamaran"/>
                <a:ea typeface="Catamaran"/>
                <a:cs typeface="Catamaran"/>
                <a:sym typeface="Catamaran"/>
              </a:endParaRPr>
            </a:p>
          </p:txBody>
        </p:sp>
        <p:sp>
          <p:nvSpPr>
            <p:cNvPr id="300" name="Google Shape;300;p40"/>
            <p:cNvSpPr/>
            <p:nvPr/>
          </p:nvSpPr>
          <p:spPr>
            <a:xfrm>
              <a:off x="2811875" y="1469775"/>
              <a:ext cx="1341900" cy="507900"/>
            </a:xfrm>
            <a:prstGeom prst="rect">
              <a:avLst/>
            </a:prstGeom>
            <a:gradFill>
              <a:gsLst>
                <a:gs pos="0">
                  <a:srgbClr val="4E29AA"/>
                </a:gs>
                <a:gs pos="100000">
                  <a:srgbClr val="1E123D"/>
                </a:gs>
              </a:gsLst>
              <a:lin ang="540001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40"/>
            <p:cNvSpPr txBox="1"/>
            <p:nvPr/>
          </p:nvSpPr>
          <p:spPr>
            <a:xfrm>
              <a:off x="2836175" y="1434475"/>
              <a:ext cx="1293300" cy="54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b="1">
                  <a:solidFill>
                    <a:schemeClr val="lt1"/>
                  </a:solidFill>
                  <a:latin typeface="Catamaran"/>
                  <a:ea typeface="Catamaran"/>
                  <a:cs typeface="Catamaran"/>
                  <a:sym typeface="Catamaran"/>
                </a:rPr>
                <a:t>Chroma </a:t>
              </a:r>
              <a:endParaRPr sz="1100" b="1">
                <a:solidFill>
                  <a:schemeClr val="lt1"/>
                </a:solidFill>
                <a:latin typeface="Catamaran"/>
                <a:ea typeface="Catamaran"/>
                <a:cs typeface="Catamaran"/>
                <a:sym typeface="Catamaran"/>
              </a:endParaRPr>
            </a:p>
            <a:p>
              <a:pPr marL="0" lvl="0" indent="0" algn="ctr" rtl="0">
                <a:spcBef>
                  <a:spcPts val="0"/>
                </a:spcBef>
                <a:spcAft>
                  <a:spcPts val="0"/>
                </a:spcAft>
                <a:buNone/>
              </a:pPr>
              <a:r>
                <a:rPr lang="en" sz="1100" b="1">
                  <a:solidFill>
                    <a:schemeClr val="lt1"/>
                  </a:solidFill>
                  <a:latin typeface="Catamaran"/>
                  <a:ea typeface="Catamaran"/>
                  <a:cs typeface="Catamaran"/>
                  <a:sym typeface="Catamaran"/>
                </a:rPr>
                <a:t>Subsampling</a:t>
              </a:r>
              <a:endParaRPr sz="1100" b="1">
                <a:solidFill>
                  <a:schemeClr val="lt1"/>
                </a:solidFill>
                <a:latin typeface="Catamaran"/>
                <a:ea typeface="Catamaran"/>
                <a:cs typeface="Catamaran"/>
                <a:sym typeface="Catamaran"/>
              </a:endParaRPr>
            </a:p>
          </p:txBody>
        </p:sp>
      </p:grpSp>
      <p:sp>
        <p:nvSpPr>
          <p:cNvPr id="302" name="Google Shape;302;p40"/>
          <p:cNvSpPr/>
          <p:nvPr/>
        </p:nvSpPr>
        <p:spPr>
          <a:xfrm>
            <a:off x="3917475" y="2546125"/>
            <a:ext cx="570600" cy="74700"/>
          </a:xfrm>
          <a:prstGeom prst="rightArrow">
            <a:avLst>
              <a:gd name="adj1" fmla="val 50000"/>
              <a:gd name="adj2" fmla="val 50000"/>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3" name="Google Shape;303;p40"/>
          <p:cNvGrpSpPr/>
          <p:nvPr/>
        </p:nvGrpSpPr>
        <p:grpSpPr>
          <a:xfrm>
            <a:off x="4616141" y="1844506"/>
            <a:ext cx="2706259" cy="1691246"/>
            <a:chOff x="4749475" y="251500"/>
            <a:chExt cx="2782500" cy="1857900"/>
          </a:xfrm>
        </p:grpSpPr>
        <p:sp>
          <p:nvSpPr>
            <p:cNvPr id="304" name="Google Shape;304;p40"/>
            <p:cNvSpPr/>
            <p:nvPr/>
          </p:nvSpPr>
          <p:spPr>
            <a:xfrm>
              <a:off x="4749475" y="251500"/>
              <a:ext cx="2782500" cy="1857900"/>
            </a:xfrm>
            <a:prstGeom prst="rect">
              <a:avLst/>
            </a:prstGeom>
            <a:gradFill>
              <a:gsLst>
                <a:gs pos="0">
                  <a:srgbClr val="4438E4"/>
                </a:gs>
                <a:gs pos="100000">
                  <a:srgbClr val="1F1882"/>
                </a:gs>
              </a:gsLst>
              <a:lin ang="5400012"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40"/>
            <p:cNvSpPr txBox="1"/>
            <p:nvPr/>
          </p:nvSpPr>
          <p:spPr>
            <a:xfrm>
              <a:off x="5495575" y="293350"/>
              <a:ext cx="1597500" cy="473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b="1">
                  <a:solidFill>
                    <a:schemeClr val="lt1"/>
                  </a:solidFill>
                  <a:latin typeface="Catamaran"/>
                  <a:ea typeface="Catamaran"/>
                  <a:cs typeface="Catamaran"/>
                  <a:sym typeface="Catamaran"/>
                </a:rPr>
                <a:t>JPEG Encoder</a:t>
              </a:r>
              <a:endParaRPr sz="1600" b="1">
                <a:solidFill>
                  <a:schemeClr val="lt1"/>
                </a:solidFill>
                <a:latin typeface="Catamaran"/>
                <a:ea typeface="Catamaran"/>
                <a:cs typeface="Catamaran"/>
                <a:sym typeface="Catamaran"/>
              </a:endParaRPr>
            </a:p>
          </p:txBody>
        </p:sp>
        <p:sp>
          <p:nvSpPr>
            <p:cNvPr id="306" name="Google Shape;306;p40"/>
            <p:cNvSpPr txBox="1"/>
            <p:nvPr/>
          </p:nvSpPr>
          <p:spPr>
            <a:xfrm>
              <a:off x="4867525" y="836775"/>
              <a:ext cx="1176300" cy="422700"/>
            </a:xfrm>
            <a:prstGeom prst="rect">
              <a:avLst/>
            </a:prstGeom>
            <a:gradFill>
              <a:gsLst>
                <a:gs pos="0">
                  <a:srgbClr val="4E29AA"/>
                </a:gs>
                <a:gs pos="100000">
                  <a:srgbClr val="1E123D"/>
                </a:gs>
              </a:gsLst>
              <a:lin ang="5400012" scaled="0"/>
            </a:gradFill>
            <a:ln w="9525" cap="flat" cmpd="sng">
              <a:solidFill>
                <a:schemeClr val="lt1"/>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300" b="1">
                  <a:solidFill>
                    <a:schemeClr val="lt1"/>
                  </a:solidFill>
                  <a:latin typeface="Catamaran"/>
                  <a:ea typeface="Catamaran"/>
                  <a:cs typeface="Catamaran"/>
                  <a:sym typeface="Catamaran"/>
                </a:rPr>
                <a:t>Forward DCT</a:t>
              </a:r>
              <a:endParaRPr sz="1300" b="1">
                <a:solidFill>
                  <a:schemeClr val="lt1"/>
                </a:solidFill>
                <a:latin typeface="Catamaran"/>
                <a:ea typeface="Catamaran"/>
                <a:cs typeface="Catamaran"/>
                <a:sym typeface="Catamaran"/>
              </a:endParaRPr>
            </a:p>
          </p:txBody>
        </p:sp>
        <p:sp>
          <p:nvSpPr>
            <p:cNvPr id="307" name="Google Shape;307;p40"/>
            <p:cNvSpPr txBox="1"/>
            <p:nvPr/>
          </p:nvSpPr>
          <p:spPr>
            <a:xfrm>
              <a:off x="6183400" y="836775"/>
              <a:ext cx="1176300" cy="422700"/>
            </a:xfrm>
            <a:prstGeom prst="rect">
              <a:avLst/>
            </a:prstGeom>
            <a:gradFill>
              <a:gsLst>
                <a:gs pos="0">
                  <a:srgbClr val="4E29AA"/>
                </a:gs>
                <a:gs pos="100000">
                  <a:srgbClr val="1E123D"/>
                </a:gs>
              </a:gsLst>
              <a:lin ang="5400012" scaled="0"/>
            </a:gradFill>
            <a:ln w="9525" cap="flat" cmpd="sng">
              <a:solidFill>
                <a:schemeClr val="lt1"/>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300" b="1">
                  <a:solidFill>
                    <a:schemeClr val="lt1"/>
                  </a:solidFill>
                  <a:latin typeface="Catamaran"/>
                  <a:ea typeface="Catamaran"/>
                  <a:cs typeface="Catamaran"/>
                  <a:sym typeface="Catamaran"/>
                </a:rPr>
                <a:t>Quantization</a:t>
              </a:r>
              <a:endParaRPr sz="1300" b="1">
                <a:solidFill>
                  <a:schemeClr val="lt1"/>
                </a:solidFill>
                <a:latin typeface="Catamaran"/>
                <a:ea typeface="Catamaran"/>
                <a:cs typeface="Catamaran"/>
                <a:sym typeface="Catamaran"/>
              </a:endParaRPr>
            </a:p>
          </p:txBody>
        </p:sp>
        <p:sp>
          <p:nvSpPr>
            <p:cNvPr id="308" name="Google Shape;308;p40"/>
            <p:cNvSpPr txBox="1"/>
            <p:nvPr/>
          </p:nvSpPr>
          <p:spPr>
            <a:xfrm>
              <a:off x="5190867" y="1349300"/>
              <a:ext cx="1845300" cy="439500"/>
            </a:xfrm>
            <a:prstGeom prst="rect">
              <a:avLst/>
            </a:prstGeom>
            <a:gradFill>
              <a:gsLst>
                <a:gs pos="0">
                  <a:srgbClr val="4E29AA"/>
                </a:gs>
                <a:gs pos="100000">
                  <a:srgbClr val="1E123D"/>
                </a:gs>
              </a:gsLst>
              <a:lin ang="5400012" scaled="0"/>
            </a:gradFill>
            <a:ln w="9525" cap="flat" cmpd="sng">
              <a:solidFill>
                <a:schemeClr val="lt1"/>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chemeClr val="lt1"/>
                  </a:solidFill>
                  <a:latin typeface="Catamaran"/>
                  <a:ea typeface="Catamaran"/>
                  <a:cs typeface="Catamaran"/>
                  <a:sym typeface="Catamaran"/>
                </a:rPr>
                <a:t>    Lossless Encoder</a:t>
              </a:r>
              <a:endParaRPr b="1">
                <a:solidFill>
                  <a:schemeClr val="lt1"/>
                </a:solidFill>
                <a:latin typeface="Catamaran"/>
                <a:ea typeface="Catamaran"/>
                <a:cs typeface="Catamaran"/>
                <a:sym typeface="Catamaran"/>
              </a:endParaRPr>
            </a:p>
          </p:txBody>
        </p:sp>
      </p:grpSp>
      <p:sp>
        <p:nvSpPr>
          <p:cNvPr id="309" name="Google Shape;309;p40"/>
          <p:cNvSpPr/>
          <p:nvPr/>
        </p:nvSpPr>
        <p:spPr>
          <a:xfrm>
            <a:off x="7492650" y="2546125"/>
            <a:ext cx="570600" cy="74700"/>
          </a:xfrm>
          <a:prstGeom prst="rightArrow">
            <a:avLst>
              <a:gd name="adj1" fmla="val 50000"/>
              <a:gd name="adj2" fmla="val 50000"/>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10" name="Google Shape;310;p40"/>
          <p:cNvPicPr preferRelativeResize="0"/>
          <p:nvPr/>
        </p:nvPicPr>
        <p:blipFill>
          <a:blip r:embed="rId3">
            <a:alphaModFix/>
          </a:blip>
          <a:stretch>
            <a:fillRect/>
          </a:stretch>
        </p:blipFill>
        <p:spPr>
          <a:xfrm>
            <a:off x="7905925" y="2004863"/>
            <a:ext cx="1370525" cy="1370525"/>
          </a:xfrm>
          <a:prstGeom prst="rect">
            <a:avLst/>
          </a:prstGeom>
          <a:noFill/>
          <a:ln>
            <a:noFill/>
          </a:ln>
        </p:spPr>
      </p:pic>
      <p:sp>
        <p:nvSpPr>
          <p:cNvPr id="311" name="Google Shape;311;p40"/>
          <p:cNvSpPr/>
          <p:nvPr/>
        </p:nvSpPr>
        <p:spPr>
          <a:xfrm>
            <a:off x="5925650" y="3619150"/>
            <a:ext cx="126900" cy="649500"/>
          </a:xfrm>
          <a:prstGeom prst="upArrow">
            <a:avLst>
              <a:gd name="adj1" fmla="val 50000"/>
              <a:gd name="adj2" fmla="val 50000"/>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40"/>
          <p:cNvSpPr txBox="1"/>
          <p:nvPr/>
        </p:nvSpPr>
        <p:spPr>
          <a:xfrm>
            <a:off x="5214700" y="4352050"/>
            <a:ext cx="2887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lt1"/>
                </a:solidFill>
                <a:latin typeface="Catamaran"/>
                <a:ea typeface="Catamaran"/>
                <a:cs typeface="Catamaran"/>
                <a:sym typeface="Catamaran"/>
              </a:rPr>
              <a:t>Focus on this step</a:t>
            </a:r>
            <a:endParaRPr>
              <a:solidFill>
                <a:schemeClr val="lt1"/>
              </a:solidFill>
              <a:latin typeface="Catamaran"/>
              <a:ea typeface="Catamaran"/>
              <a:cs typeface="Catamaran"/>
              <a:sym typeface="Catamaran"/>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pic>
        <p:nvPicPr>
          <p:cNvPr id="317" name="Google Shape;317;p41"/>
          <p:cNvPicPr preferRelativeResize="0"/>
          <p:nvPr/>
        </p:nvPicPr>
        <p:blipFill>
          <a:blip r:embed="rId3">
            <a:alphaModFix/>
          </a:blip>
          <a:stretch>
            <a:fillRect/>
          </a:stretch>
        </p:blipFill>
        <p:spPr>
          <a:xfrm>
            <a:off x="0" y="0"/>
            <a:ext cx="9144000" cy="56038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pic>
        <p:nvPicPr>
          <p:cNvPr id="322" name="Google Shape;322;p42"/>
          <p:cNvPicPr preferRelativeResize="0"/>
          <p:nvPr/>
        </p:nvPicPr>
        <p:blipFill>
          <a:blip r:embed="rId3">
            <a:alphaModFix/>
          </a:blip>
          <a:stretch>
            <a:fillRect/>
          </a:stretch>
        </p:blipFill>
        <p:spPr>
          <a:xfrm>
            <a:off x="0" y="197706"/>
            <a:ext cx="8991599" cy="4578044"/>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22"/>
                                        </p:tgtEl>
                                        <p:attrNameLst>
                                          <p:attrName>style.visibility</p:attrName>
                                        </p:attrNameLst>
                                      </p:cBhvr>
                                      <p:to>
                                        <p:strVal val="visible"/>
                                      </p:to>
                                    </p:set>
                                    <p:animEffect transition="in" filter="fade">
                                      <p:cBhvr>
                                        <p:cTn id="7" dur="1000"/>
                                        <p:tgtEl>
                                          <p:spTgt spid="3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27" name="Google Shape;327;p43"/>
          <p:cNvSpPr txBox="1"/>
          <p:nvPr/>
        </p:nvSpPr>
        <p:spPr>
          <a:xfrm>
            <a:off x="1683300" y="172450"/>
            <a:ext cx="57774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000" b="1">
                <a:solidFill>
                  <a:schemeClr val="lt1"/>
                </a:solidFill>
                <a:latin typeface="Fugaz One"/>
                <a:ea typeface="Fugaz One"/>
                <a:cs typeface="Fugaz One"/>
                <a:sym typeface="Fugaz One"/>
              </a:rPr>
              <a:t>Frequency Components in Image</a:t>
            </a:r>
            <a:endParaRPr sz="2000" b="1">
              <a:solidFill>
                <a:schemeClr val="lt1"/>
              </a:solidFill>
              <a:latin typeface="Fugaz One"/>
              <a:ea typeface="Fugaz One"/>
              <a:cs typeface="Fugaz One"/>
              <a:sym typeface="Fugaz One"/>
            </a:endParaRPr>
          </a:p>
        </p:txBody>
      </p:sp>
      <p:pic>
        <p:nvPicPr>
          <p:cNvPr id="328" name="Google Shape;328;p43"/>
          <p:cNvPicPr preferRelativeResize="0"/>
          <p:nvPr/>
        </p:nvPicPr>
        <p:blipFill>
          <a:blip r:embed="rId3">
            <a:alphaModFix/>
          </a:blip>
          <a:stretch>
            <a:fillRect/>
          </a:stretch>
        </p:blipFill>
        <p:spPr>
          <a:xfrm>
            <a:off x="152400" y="1129175"/>
            <a:ext cx="8839200" cy="2651760"/>
          </a:xfrm>
          <a:prstGeom prst="rect">
            <a:avLst/>
          </a:prstGeom>
          <a:noFill/>
          <a:ln>
            <a:noFill/>
          </a:ln>
        </p:spPr>
      </p:pic>
      <p:sp>
        <p:nvSpPr>
          <p:cNvPr id="329" name="Google Shape;329;p43"/>
          <p:cNvSpPr txBox="1"/>
          <p:nvPr/>
        </p:nvSpPr>
        <p:spPr>
          <a:xfrm>
            <a:off x="989225" y="3934000"/>
            <a:ext cx="7824300" cy="677100"/>
          </a:xfrm>
          <a:prstGeom prst="rect">
            <a:avLst/>
          </a:prstGeom>
          <a:noFill/>
          <a:ln>
            <a:noFill/>
          </a:ln>
        </p:spPr>
        <p:txBody>
          <a:bodyPr spcFirstLastPara="1" wrap="square" lIns="91425" tIns="91425" rIns="91425" bIns="91425" anchor="t" anchorCtr="0">
            <a:spAutoFit/>
          </a:bodyPr>
          <a:lstStyle/>
          <a:p>
            <a:pPr marL="457200" lvl="0" indent="-330200" algn="l" rtl="0">
              <a:spcBef>
                <a:spcPts val="0"/>
              </a:spcBef>
              <a:spcAft>
                <a:spcPts val="0"/>
              </a:spcAft>
              <a:buClr>
                <a:schemeClr val="lt1"/>
              </a:buClr>
              <a:buSzPts val="1600"/>
              <a:buFont typeface="Catamaran"/>
              <a:buAutoNum type="arabicPeriod"/>
            </a:pPr>
            <a:r>
              <a:rPr lang="en" sz="1600">
                <a:solidFill>
                  <a:schemeClr val="lt1"/>
                </a:solidFill>
                <a:latin typeface="Catamaran"/>
                <a:ea typeface="Catamaran"/>
                <a:cs typeface="Catamaran"/>
                <a:sym typeface="Catamaran"/>
              </a:rPr>
              <a:t>Real world images tend to have more low frequency components</a:t>
            </a:r>
            <a:endParaRPr sz="1600">
              <a:solidFill>
                <a:schemeClr val="lt1"/>
              </a:solidFill>
              <a:latin typeface="Catamaran"/>
              <a:ea typeface="Catamaran"/>
              <a:cs typeface="Catamaran"/>
              <a:sym typeface="Catamaran"/>
            </a:endParaRPr>
          </a:p>
          <a:p>
            <a:pPr marL="457200" lvl="0" indent="-330200" algn="l" rtl="0">
              <a:spcBef>
                <a:spcPts val="0"/>
              </a:spcBef>
              <a:spcAft>
                <a:spcPts val="0"/>
              </a:spcAft>
              <a:buClr>
                <a:schemeClr val="lt1"/>
              </a:buClr>
              <a:buSzPts val="1600"/>
              <a:buFont typeface="Catamaran"/>
              <a:buAutoNum type="arabicPeriod"/>
            </a:pPr>
            <a:r>
              <a:rPr lang="en" sz="1600">
                <a:solidFill>
                  <a:schemeClr val="lt1"/>
                </a:solidFill>
                <a:latin typeface="Catamaran"/>
                <a:ea typeface="Catamaran"/>
                <a:cs typeface="Catamaran"/>
                <a:sym typeface="Catamaran"/>
              </a:rPr>
              <a:t>Human visual system is less sensitive to higher frequency detail</a:t>
            </a:r>
            <a:endParaRPr sz="1600">
              <a:solidFill>
                <a:schemeClr val="lt1"/>
              </a:solidFill>
              <a:latin typeface="Catamaran"/>
              <a:ea typeface="Catamaran"/>
              <a:cs typeface="Catamaran"/>
              <a:sym typeface="Catamaran"/>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44"/>
          <p:cNvSpPr txBox="1"/>
          <p:nvPr/>
        </p:nvSpPr>
        <p:spPr>
          <a:xfrm>
            <a:off x="677475" y="338750"/>
            <a:ext cx="7105200" cy="477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900">
                <a:solidFill>
                  <a:schemeClr val="lt1"/>
                </a:solidFill>
                <a:latin typeface="Fugaz One"/>
                <a:ea typeface="Fugaz One"/>
                <a:cs typeface="Fugaz One"/>
                <a:sym typeface="Fugaz One"/>
              </a:rPr>
              <a:t>Methods to acquire frequency components from an image  </a:t>
            </a:r>
            <a:endParaRPr sz="1900">
              <a:solidFill>
                <a:schemeClr val="lt1"/>
              </a:solidFill>
              <a:latin typeface="Fugaz One"/>
              <a:ea typeface="Fugaz One"/>
              <a:cs typeface="Fugaz One"/>
              <a:sym typeface="Fugaz One"/>
            </a:endParaRPr>
          </a:p>
        </p:txBody>
      </p:sp>
      <p:sp>
        <p:nvSpPr>
          <p:cNvPr id="335" name="Google Shape;335;p44"/>
          <p:cNvSpPr txBox="1"/>
          <p:nvPr/>
        </p:nvSpPr>
        <p:spPr>
          <a:xfrm>
            <a:off x="916475" y="1460950"/>
            <a:ext cx="5413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Catamaran"/>
              <a:ea typeface="Catamaran"/>
              <a:cs typeface="Catamaran"/>
              <a:sym typeface="Catamaran"/>
            </a:endParaRPr>
          </a:p>
        </p:txBody>
      </p:sp>
      <p:sp>
        <p:nvSpPr>
          <p:cNvPr id="336" name="Google Shape;336;p44"/>
          <p:cNvSpPr txBox="1"/>
          <p:nvPr/>
        </p:nvSpPr>
        <p:spPr>
          <a:xfrm>
            <a:off x="1900500" y="1260850"/>
            <a:ext cx="5343000" cy="600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700" b="1">
                <a:solidFill>
                  <a:schemeClr val="lt1"/>
                </a:solidFill>
                <a:latin typeface="Catamaran"/>
                <a:ea typeface="Catamaran"/>
                <a:cs typeface="Catamaran"/>
                <a:sym typeface="Catamaran"/>
              </a:rPr>
              <a:t>Discrete Cosine Transform ( DCT )</a:t>
            </a:r>
            <a:endParaRPr sz="2700" b="1">
              <a:solidFill>
                <a:schemeClr val="lt1"/>
              </a:solidFill>
              <a:latin typeface="Catamaran"/>
              <a:ea typeface="Catamaran"/>
              <a:cs typeface="Catamaran"/>
              <a:sym typeface="Catamaran"/>
            </a:endParaRPr>
          </a:p>
        </p:txBody>
      </p:sp>
      <p:sp>
        <p:nvSpPr>
          <p:cNvPr id="337" name="Google Shape;337;p44"/>
          <p:cNvSpPr txBox="1"/>
          <p:nvPr/>
        </p:nvSpPr>
        <p:spPr>
          <a:xfrm>
            <a:off x="744450" y="2202300"/>
            <a:ext cx="7655100" cy="2124000"/>
          </a:xfrm>
          <a:prstGeom prst="rect">
            <a:avLst/>
          </a:prstGeom>
          <a:noFill/>
          <a:ln>
            <a:noFill/>
          </a:ln>
        </p:spPr>
        <p:txBody>
          <a:bodyPr spcFirstLastPara="1" wrap="square" lIns="91425" tIns="91425" rIns="91425" bIns="91425" anchor="t" anchorCtr="0">
            <a:spAutoFit/>
          </a:bodyPr>
          <a:lstStyle/>
          <a:p>
            <a:pPr marL="457200" lvl="0" indent="-342900" algn="l" rtl="0">
              <a:spcBef>
                <a:spcPts val="0"/>
              </a:spcBef>
              <a:spcAft>
                <a:spcPts val="0"/>
              </a:spcAft>
              <a:buClr>
                <a:schemeClr val="lt1"/>
              </a:buClr>
              <a:buSzPts val="1800"/>
              <a:buFont typeface="Proxima Nova"/>
              <a:buChar char="●"/>
            </a:pPr>
            <a:r>
              <a:rPr lang="en" sz="1800">
                <a:solidFill>
                  <a:schemeClr val="lt1"/>
                </a:solidFill>
                <a:latin typeface="Proxima Nova"/>
                <a:ea typeface="Proxima Nova"/>
                <a:cs typeface="Proxima Nova"/>
                <a:sym typeface="Proxima Nova"/>
              </a:rPr>
              <a:t>The Discrete cosine transform (DCT) represents an image as a sum of sinusoids of varying magnitudes and frequencies.</a:t>
            </a:r>
            <a:endParaRPr sz="1800">
              <a:solidFill>
                <a:schemeClr val="lt1"/>
              </a:solidFill>
              <a:latin typeface="Proxima Nova"/>
              <a:ea typeface="Proxima Nova"/>
              <a:cs typeface="Proxima Nova"/>
              <a:sym typeface="Proxima Nova"/>
            </a:endParaRPr>
          </a:p>
          <a:p>
            <a:pPr marL="457200" lvl="0" indent="-342900" algn="l" rtl="0">
              <a:spcBef>
                <a:spcPts val="0"/>
              </a:spcBef>
              <a:spcAft>
                <a:spcPts val="0"/>
              </a:spcAft>
              <a:buClr>
                <a:schemeClr val="lt1"/>
              </a:buClr>
              <a:buSzPts val="1800"/>
              <a:buFont typeface="Proxima Nova"/>
              <a:buChar char="●"/>
            </a:pPr>
            <a:r>
              <a:rPr lang="en" sz="1800">
                <a:solidFill>
                  <a:schemeClr val="lt1"/>
                </a:solidFill>
                <a:latin typeface="Proxima Nova"/>
                <a:ea typeface="Proxima Nova"/>
                <a:cs typeface="Proxima Nova"/>
                <a:sym typeface="Proxima Nova"/>
              </a:rPr>
              <a:t>The DCT has the property that, for a typical image, most of the visually significant information about the image is concentrated in just a few coefficients of the DCT. </a:t>
            </a:r>
            <a:endParaRPr sz="1800">
              <a:solidFill>
                <a:schemeClr val="lt1"/>
              </a:solidFill>
              <a:latin typeface="Proxima Nova"/>
              <a:ea typeface="Proxima Nova"/>
              <a:cs typeface="Proxima Nova"/>
              <a:sym typeface="Proxima Nova"/>
            </a:endParaRPr>
          </a:p>
          <a:p>
            <a:pPr marL="457200" lvl="0" indent="-342900" algn="l" rtl="0">
              <a:spcBef>
                <a:spcPts val="0"/>
              </a:spcBef>
              <a:spcAft>
                <a:spcPts val="0"/>
              </a:spcAft>
              <a:buClr>
                <a:schemeClr val="lt1"/>
              </a:buClr>
              <a:buSzPts val="1800"/>
              <a:buFont typeface="Proxima Nova"/>
              <a:buChar char="●"/>
            </a:pPr>
            <a:r>
              <a:rPr lang="en" sz="1800">
                <a:solidFill>
                  <a:schemeClr val="lt1"/>
                </a:solidFill>
                <a:latin typeface="Proxima Nova"/>
                <a:ea typeface="Proxima Nova"/>
                <a:cs typeface="Proxima Nova"/>
                <a:sym typeface="Proxima Nova"/>
              </a:rPr>
              <a:t>For this reason, the DCT is often used in image compression applications. </a:t>
            </a:r>
            <a:endParaRPr sz="2500">
              <a:solidFill>
                <a:schemeClr val="lt1"/>
              </a:solidFill>
              <a:latin typeface="Proxima Nova"/>
              <a:ea typeface="Proxima Nova"/>
              <a:cs typeface="Proxima Nova"/>
              <a:sym typeface="Proxima Nova"/>
            </a:endParaRPr>
          </a:p>
        </p:txBody>
      </p:sp>
      <p:cxnSp>
        <p:nvCxnSpPr>
          <p:cNvPr id="338" name="Google Shape;338;p44"/>
          <p:cNvCxnSpPr/>
          <p:nvPr/>
        </p:nvCxnSpPr>
        <p:spPr>
          <a:xfrm>
            <a:off x="7782675" y="577250"/>
            <a:ext cx="509100" cy="0"/>
          </a:xfrm>
          <a:prstGeom prst="straightConnector1">
            <a:avLst/>
          </a:prstGeom>
          <a:noFill/>
          <a:ln w="9525" cap="flat" cmpd="sng">
            <a:solidFill>
              <a:srgbClr val="9E9E9E"/>
            </a:solidFill>
            <a:prstDash val="solid"/>
            <a:round/>
            <a:headEnd type="none" w="med" len="med"/>
            <a:tailEnd type="triangle" w="med" len="med"/>
          </a:ln>
        </p:spPr>
      </p:cxn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pic>
        <p:nvPicPr>
          <p:cNvPr id="343" name="Google Shape;343;p45"/>
          <p:cNvPicPr preferRelativeResize="0"/>
          <p:nvPr/>
        </p:nvPicPr>
        <p:blipFill rotWithShape="1">
          <a:blip r:embed="rId3">
            <a:alphaModFix/>
          </a:blip>
          <a:srcRect t="10055"/>
          <a:stretch/>
        </p:blipFill>
        <p:spPr>
          <a:xfrm>
            <a:off x="1176250" y="681225"/>
            <a:ext cx="6556675" cy="3317174"/>
          </a:xfrm>
          <a:prstGeom prst="rect">
            <a:avLst/>
          </a:prstGeom>
          <a:noFill/>
          <a:ln>
            <a:noFill/>
          </a:ln>
        </p:spPr>
      </p:pic>
      <p:sp>
        <p:nvSpPr>
          <p:cNvPr id="344" name="Google Shape;344;p45"/>
          <p:cNvSpPr txBox="1"/>
          <p:nvPr/>
        </p:nvSpPr>
        <p:spPr>
          <a:xfrm>
            <a:off x="1896300" y="120525"/>
            <a:ext cx="5351400" cy="446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700">
                <a:solidFill>
                  <a:schemeClr val="lt1"/>
                </a:solidFill>
                <a:latin typeface="Catamaran"/>
                <a:ea typeface="Catamaran"/>
                <a:cs typeface="Catamaran"/>
                <a:sym typeface="Catamaran"/>
              </a:rPr>
              <a:t>Sampling of a Cosine Wave (y=Cosx)</a:t>
            </a:r>
            <a:endParaRPr sz="1700">
              <a:solidFill>
                <a:schemeClr val="lt1"/>
              </a:solidFill>
              <a:latin typeface="Catamaran"/>
              <a:ea typeface="Catamaran"/>
              <a:cs typeface="Catamaran"/>
              <a:sym typeface="Catamaran"/>
            </a:endParaRPr>
          </a:p>
        </p:txBody>
      </p:sp>
      <p:pic>
        <p:nvPicPr>
          <p:cNvPr id="345" name="Google Shape;345;p45"/>
          <p:cNvPicPr preferRelativeResize="0"/>
          <p:nvPr/>
        </p:nvPicPr>
        <p:blipFill>
          <a:blip r:embed="rId4">
            <a:alphaModFix/>
          </a:blip>
          <a:stretch>
            <a:fillRect/>
          </a:stretch>
        </p:blipFill>
        <p:spPr>
          <a:xfrm>
            <a:off x="2475775" y="4386150"/>
            <a:ext cx="4384325" cy="555775"/>
          </a:xfrm>
          <a:prstGeom prst="rect">
            <a:avLst/>
          </a:prstGeom>
          <a:noFill/>
          <a:ln>
            <a:noFill/>
          </a:ln>
        </p:spPr>
      </p:pic>
      <p:sp>
        <p:nvSpPr>
          <p:cNvPr id="346" name="Google Shape;346;p45"/>
          <p:cNvSpPr txBox="1"/>
          <p:nvPr/>
        </p:nvSpPr>
        <p:spPr>
          <a:xfrm>
            <a:off x="1726975" y="3985950"/>
            <a:ext cx="4000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lt1"/>
                </a:solidFill>
                <a:latin typeface="Catamaran"/>
                <a:ea typeface="Catamaran"/>
                <a:cs typeface="Catamaran"/>
                <a:sym typeface="Catamaran"/>
              </a:rPr>
              <a:t>For N samples,</a:t>
            </a:r>
            <a:endParaRPr>
              <a:solidFill>
                <a:schemeClr val="lt1"/>
              </a:solidFill>
              <a:latin typeface="Catamaran"/>
              <a:ea typeface="Catamaran"/>
              <a:cs typeface="Catamaran"/>
              <a:sym typeface="Catamaran"/>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pic>
        <p:nvPicPr>
          <p:cNvPr id="351" name="Google Shape;351;p46"/>
          <p:cNvPicPr preferRelativeResize="0"/>
          <p:nvPr/>
        </p:nvPicPr>
        <p:blipFill>
          <a:blip r:embed="rId3">
            <a:alphaModFix/>
          </a:blip>
          <a:stretch>
            <a:fillRect/>
          </a:stretch>
        </p:blipFill>
        <p:spPr>
          <a:xfrm>
            <a:off x="480413" y="557475"/>
            <a:ext cx="8183174" cy="4404849"/>
          </a:xfrm>
          <a:prstGeom prst="rect">
            <a:avLst/>
          </a:prstGeom>
          <a:noFill/>
          <a:ln>
            <a:noFill/>
          </a:ln>
        </p:spPr>
      </p:pic>
      <p:sp>
        <p:nvSpPr>
          <p:cNvPr id="352" name="Google Shape;352;p46"/>
          <p:cNvSpPr txBox="1"/>
          <p:nvPr/>
        </p:nvSpPr>
        <p:spPr>
          <a:xfrm>
            <a:off x="2890750" y="0"/>
            <a:ext cx="3522600" cy="477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900" b="1">
                <a:solidFill>
                  <a:schemeClr val="lt1"/>
                </a:solidFill>
                <a:latin typeface="Catamaran"/>
                <a:ea typeface="Catamaran"/>
                <a:cs typeface="Catamaran"/>
                <a:sym typeface="Catamaran"/>
              </a:rPr>
              <a:t>DCT Coefficients</a:t>
            </a:r>
            <a:endParaRPr sz="1900" b="1">
              <a:solidFill>
                <a:schemeClr val="lt1"/>
              </a:solidFill>
              <a:latin typeface="Catamaran"/>
              <a:ea typeface="Catamaran"/>
              <a:cs typeface="Catamaran"/>
              <a:sym typeface="Catamaran"/>
            </a:endParaRPr>
          </a:p>
        </p:txBody>
      </p:sp>
      <p:sp>
        <p:nvSpPr>
          <p:cNvPr id="353" name="Google Shape;353;p46"/>
          <p:cNvSpPr txBox="1"/>
          <p:nvPr/>
        </p:nvSpPr>
        <p:spPr>
          <a:xfrm>
            <a:off x="1145075" y="608875"/>
            <a:ext cx="27018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lt1"/>
                </a:solidFill>
                <a:latin typeface="Catamaran"/>
                <a:ea typeface="Catamaran"/>
                <a:cs typeface="Catamaran"/>
                <a:sym typeface="Catamaran"/>
              </a:rPr>
              <a:t>Components of original signal</a:t>
            </a:r>
            <a:endParaRPr>
              <a:solidFill>
                <a:schemeClr val="lt1"/>
              </a:solidFill>
              <a:latin typeface="Catamaran"/>
              <a:ea typeface="Catamaran"/>
              <a:cs typeface="Catamaran"/>
              <a:sym typeface="Catamaran"/>
            </a:endParaRPr>
          </a:p>
        </p:txBody>
      </p:sp>
      <p:sp>
        <p:nvSpPr>
          <p:cNvPr id="354" name="Google Shape;354;p46"/>
          <p:cNvSpPr txBox="1"/>
          <p:nvPr/>
        </p:nvSpPr>
        <p:spPr>
          <a:xfrm>
            <a:off x="5675525" y="557475"/>
            <a:ext cx="23796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lt1"/>
                </a:solidFill>
                <a:latin typeface="Catamaran"/>
                <a:ea typeface="Catamaran"/>
                <a:cs typeface="Catamaran"/>
                <a:sym typeface="Catamaran"/>
              </a:rPr>
              <a:t>DCT Transforms</a:t>
            </a:r>
            <a:endParaRPr>
              <a:solidFill>
                <a:schemeClr val="lt1"/>
              </a:solidFill>
              <a:latin typeface="Catamaran"/>
              <a:ea typeface="Catamaran"/>
              <a:cs typeface="Catamaran"/>
              <a:sym typeface="Catamaran"/>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29"/>
          <p:cNvSpPr txBox="1">
            <a:spLocks noGrp="1"/>
          </p:cNvSpPr>
          <p:nvPr>
            <p:ph type="title"/>
          </p:nvPr>
        </p:nvSpPr>
        <p:spPr>
          <a:xfrm>
            <a:off x="1641875" y="-2"/>
            <a:ext cx="4661100" cy="841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3400">
                <a:latin typeface="Catamaran Medium"/>
                <a:ea typeface="Catamaran Medium"/>
                <a:cs typeface="Catamaran Medium"/>
                <a:sym typeface="Catamaran Medium"/>
              </a:rPr>
              <a:t>IN A NUTSHELL</a:t>
            </a:r>
            <a:endParaRPr sz="3100">
              <a:latin typeface="Catamaran Medium"/>
              <a:ea typeface="Catamaran Medium"/>
              <a:cs typeface="Catamaran Medium"/>
              <a:sym typeface="Catamaran Medium"/>
            </a:endParaRPr>
          </a:p>
        </p:txBody>
      </p:sp>
      <p:pic>
        <p:nvPicPr>
          <p:cNvPr id="148" name="Google Shape;148;p29"/>
          <p:cNvPicPr preferRelativeResize="0"/>
          <p:nvPr/>
        </p:nvPicPr>
        <p:blipFill>
          <a:blip r:embed="rId3">
            <a:alphaModFix/>
          </a:blip>
          <a:stretch>
            <a:fillRect/>
          </a:stretch>
        </p:blipFill>
        <p:spPr>
          <a:xfrm>
            <a:off x="996338" y="869304"/>
            <a:ext cx="6887976" cy="39390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pic>
        <p:nvPicPr>
          <p:cNvPr id="359" name="Google Shape;359;p47"/>
          <p:cNvPicPr preferRelativeResize="0"/>
          <p:nvPr/>
        </p:nvPicPr>
        <p:blipFill>
          <a:blip r:embed="rId3">
            <a:alphaModFix/>
          </a:blip>
          <a:stretch>
            <a:fillRect/>
          </a:stretch>
        </p:blipFill>
        <p:spPr>
          <a:xfrm>
            <a:off x="337138" y="556949"/>
            <a:ext cx="8469725" cy="39371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sp>
        <p:nvSpPr>
          <p:cNvPr id="364" name="Google Shape;364;p48"/>
          <p:cNvSpPr txBox="1"/>
          <p:nvPr/>
        </p:nvSpPr>
        <p:spPr>
          <a:xfrm>
            <a:off x="3010950" y="265750"/>
            <a:ext cx="5316600" cy="923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00" b="1">
                <a:solidFill>
                  <a:schemeClr val="lt1"/>
                </a:solidFill>
                <a:latin typeface="Fugaz One"/>
                <a:ea typeface="Fugaz One"/>
                <a:cs typeface="Fugaz One"/>
                <a:sym typeface="Fugaz One"/>
              </a:rPr>
              <a:t>The Process</a:t>
            </a:r>
            <a:endParaRPr sz="2400" b="1">
              <a:solidFill>
                <a:schemeClr val="lt1"/>
              </a:solidFill>
              <a:latin typeface="Fugaz One"/>
              <a:ea typeface="Fugaz One"/>
              <a:cs typeface="Fugaz One"/>
              <a:sym typeface="Fugaz One"/>
            </a:endParaRPr>
          </a:p>
          <a:p>
            <a:pPr marL="0" lvl="0" indent="0" algn="l" rtl="0">
              <a:spcBef>
                <a:spcPts val="0"/>
              </a:spcBef>
              <a:spcAft>
                <a:spcPts val="0"/>
              </a:spcAft>
              <a:buNone/>
            </a:pPr>
            <a:endParaRPr sz="2400" b="1">
              <a:solidFill>
                <a:schemeClr val="lt1"/>
              </a:solidFill>
              <a:latin typeface="Fugaz One"/>
              <a:ea typeface="Fugaz One"/>
              <a:cs typeface="Fugaz One"/>
              <a:sym typeface="Fugaz One"/>
            </a:endParaRPr>
          </a:p>
        </p:txBody>
      </p:sp>
      <p:sp>
        <p:nvSpPr>
          <p:cNvPr id="365" name="Google Shape;365;p48"/>
          <p:cNvSpPr txBox="1"/>
          <p:nvPr/>
        </p:nvSpPr>
        <p:spPr>
          <a:xfrm>
            <a:off x="296325" y="871675"/>
            <a:ext cx="8104800" cy="326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b="1" u="sng">
                <a:solidFill>
                  <a:schemeClr val="lt1"/>
                </a:solidFill>
                <a:latin typeface="Catamaran"/>
                <a:ea typeface="Catamaran"/>
                <a:cs typeface="Catamaran"/>
                <a:sym typeface="Catamaran"/>
              </a:rPr>
              <a:t>General Overview</a:t>
            </a:r>
            <a:endParaRPr sz="2000" b="1" u="sng">
              <a:solidFill>
                <a:schemeClr val="lt1"/>
              </a:solidFill>
              <a:latin typeface="Catamaran"/>
              <a:ea typeface="Catamaran"/>
              <a:cs typeface="Catamaran"/>
              <a:sym typeface="Catamaran"/>
            </a:endParaRPr>
          </a:p>
          <a:p>
            <a:pPr marL="0" lvl="0" indent="0" algn="l" rtl="0">
              <a:spcBef>
                <a:spcPts val="0"/>
              </a:spcBef>
              <a:spcAft>
                <a:spcPts val="0"/>
              </a:spcAft>
              <a:buNone/>
            </a:pPr>
            <a:endParaRPr sz="2000">
              <a:solidFill>
                <a:schemeClr val="lt1"/>
              </a:solidFill>
              <a:latin typeface="Catamaran"/>
              <a:ea typeface="Catamaran"/>
              <a:cs typeface="Catamaran"/>
              <a:sym typeface="Catamaran"/>
            </a:endParaRPr>
          </a:p>
          <a:p>
            <a:pPr marL="457200" lvl="0" indent="-355600" algn="l" rtl="0">
              <a:spcBef>
                <a:spcPts val="0"/>
              </a:spcBef>
              <a:spcAft>
                <a:spcPts val="0"/>
              </a:spcAft>
              <a:buClr>
                <a:schemeClr val="lt1"/>
              </a:buClr>
              <a:buSzPts val="2000"/>
              <a:buFont typeface="Catamaran"/>
              <a:buAutoNum type="arabicPeriod"/>
            </a:pPr>
            <a:r>
              <a:rPr lang="en" sz="2000">
                <a:solidFill>
                  <a:schemeClr val="lt1"/>
                </a:solidFill>
                <a:latin typeface="Catamaran"/>
                <a:ea typeface="Catamaran"/>
                <a:cs typeface="Catamaran"/>
                <a:sym typeface="Catamaran"/>
              </a:rPr>
              <a:t>The image is broken into 8x8 blocks of pixels.</a:t>
            </a:r>
            <a:endParaRPr sz="2000">
              <a:solidFill>
                <a:schemeClr val="lt1"/>
              </a:solidFill>
              <a:latin typeface="Catamaran"/>
              <a:ea typeface="Catamaran"/>
              <a:cs typeface="Catamaran"/>
              <a:sym typeface="Catamaran"/>
            </a:endParaRPr>
          </a:p>
          <a:p>
            <a:pPr marL="457200" lvl="0" indent="-355600" algn="l" rtl="0">
              <a:spcBef>
                <a:spcPts val="0"/>
              </a:spcBef>
              <a:spcAft>
                <a:spcPts val="0"/>
              </a:spcAft>
              <a:buClr>
                <a:schemeClr val="lt1"/>
              </a:buClr>
              <a:buSzPts val="2000"/>
              <a:buFont typeface="Catamaran"/>
              <a:buAutoNum type="arabicPeriod"/>
            </a:pPr>
            <a:r>
              <a:rPr lang="en" sz="2000">
                <a:solidFill>
                  <a:schemeClr val="lt1"/>
                </a:solidFill>
                <a:latin typeface="Catamaran"/>
                <a:ea typeface="Catamaran"/>
                <a:cs typeface="Catamaran"/>
                <a:sym typeface="Catamaran"/>
              </a:rPr>
              <a:t>Working from left to right, top to bottom, the DCT is applied to each block.</a:t>
            </a:r>
            <a:endParaRPr sz="2000">
              <a:solidFill>
                <a:schemeClr val="lt1"/>
              </a:solidFill>
              <a:latin typeface="Catamaran"/>
              <a:ea typeface="Catamaran"/>
              <a:cs typeface="Catamaran"/>
              <a:sym typeface="Catamaran"/>
            </a:endParaRPr>
          </a:p>
          <a:p>
            <a:pPr marL="457200" lvl="0" indent="-355600" algn="l" rtl="0">
              <a:spcBef>
                <a:spcPts val="0"/>
              </a:spcBef>
              <a:spcAft>
                <a:spcPts val="0"/>
              </a:spcAft>
              <a:buClr>
                <a:schemeClr val="lt1"/>
              </a:buClr>
              <a:buSzPts val="2000"/>
              <a:buFont typeface="Catamaran"/>
              <a:buAutoNum type="arabicPeriod"/>
            </a:pPr>
            <a:r>
              <a:rPr lang="en" sz="2000">
                <a:solidFill>
                  <a:schemeClr val="lt1"/>
                </a:solidFill>
                <a:latin typeface="Catamaran"/>
                <a:ea typeface="Catamaran"/>
                <a:cs typeface="Catamaran"/>
                <a:sym typeface="Catamaran"/>
              </a:rPr>
              <a:t>Each block is compressed through quantization.</a:t>
            </a:r>
            <a:endParaRPr sz="2000">
              <a:solidFill>
                <a:schemeClr val="lt1"/>
              </a:solidFill>
              <a:latin typeface="Catamaran"/>
              <a:ea typeface="Catamaran"/>
              <a:cs typeface="Catamaran"/>
              <a:sym typeface="Catamaran"/>
            </a:endParaRPr>
          </a:p>
          <a:p>
            <a:pPr marL="457200" lvl="0" indent="-355600" algn="l" rtl="0">
              <a:spcBef>
                <a:spcPts val="0"/>
              </a:spcBef>
              <a:spcAft>
                <a:spcPts val="0"/>
              </a:spcAft>
              <a:buClr>
                <a:schemeClr val="lt1"/>
              </a:buClr>
              <a:buSzPts val="2000"/>
              <a:buFont typeface="Catamaran"/>
              <a:buAutoNum type="arabicPeriod"/>
            </a:pPr>
            <a:r>
              <a:rPr lang="en" sz="2000">
                <a:solidFill>
                  <a:schemeClr val="lt1"/>
                </a:solidFill>
                <a:latin typeface="Catamaran"/>
                <a:ea typeface="Catamaran"/>
                <a:cs typeface="Catamaran"/>
                <a:sym typeface="Catamaran"/>
              </a:rPr>
              <a:t>The array of compressed blocks that constitute the image is stored in a drastically reduced amount of space.</a:t>
            </a:r>
            <a:endParaRPr sz="2000">
              <a:solidFill>
                <a:schemeClr val="lt1"/>
              </a:solidFill>
              <a:latin typeface="Catamaran"/>
              <a:ea typeface="Catamaran"/>
              <a:cs typeface="Catamaran"/>
              <a:sym typeface="Catamaran"/>
            </a:endParaRPr>
          </a:p>
          <a:p>
            <a:pPr marL="457200" lvl="0" indent="-355600" algn="l" rtl="0">
              <a:spcBef>
                <a:spcPts val="0"/>
              </a:spcBef>
              <a:spcAft>
                <a:spcPts val="0"/>
              </a:spcAft>
              <a:buClr>
                <a:schemeClr val="lt1"/>
              </a:buClr>
              <a:buSzPts val="2000"/>
              <a:buFont typeface="Catamaran"/>
              <a:buAutoNum type="arabicPeriod"/>
            </a:pPr>
            <a:r>
              <a:rPr lang="en" sz="2000">
                <a:solidFill>
                  <a:schemeClr val="lt1"/>
                </a:solidFill>
                <a:latin typeface="Catamaran"/>
                <a:ea typeface="Catamaran"/>
                <a:cs typeface="Catamaran"/>
                <a:sym typeface="Catamaran"/>
              </a:rPr>
              <a:t>When desired, the image is reconstructed through decompression, a process that uses the Inverse Discrete Cosine Transform (IDCT)</a:t>
            </a:r>
            <a:endParaRPr sz="2000">
              <a:solidFill>
                <a:schemeClr val="lt1"/>
              </a:solidFill>
              <a:latin typeface="Catamaran"/>
              <a:ea typeface="Catamaran"/>
              <a:cs typeface="Catamaran"/>
              <a:sym typeface="Catamaran"/>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sp>
        <p:nvSpPr>
          <p:cNvPr id="370" name="Google Shape;370;p49"/>
          <p:cNvSpPr txBox="1"/>
          <p:nvPr/>
        </p:nvSpPr>
        <p:spPr>
          <a:xfrm>
            <a:off x="916475" y="1460950"/>
            <a:ext cx="5413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Catamaran"/>
              <a:ea typeface="Catamaran"/>
              <a:cs typeface="Catamaran"/>
              <a:sym typeface="Catamaran"/>
            </a:endParaRPr>
          </a:p>
        </p:txBody>
      </p:sp>
      <p:pic>
        <p:nvPicPr>
          <p:cNvPr id="371" name="Google Shape;371;p49"/>
          <p:cNvPicPr preferRelativeResize="0"/>
          <p:nvPr/>
        </p:nvPicPr>
        <p:blipFill>
          <a:blip r:embed="rId3">
            <a:alphaModFix/>
          </a:blip>
          <a:stretch>
            <a:fillRect/>
          </a:stretch>
        </p:blipFill>
        <p:spPr>
          <a:xfrm>
            <a:off x="212775" y="1460950"/>
            <a:ext cx="8852400" cy="2828575"/>
          </a:xfrm>
          <a:prstGeom prst="rect">
            <a:avLst/>
          </a:prstGeom>
          <a:noFill/>
          <a:ln>
            <a:noFill/>
          </a:ln>
        </p:spPr>
      </p:pic>
      <p:sp>
        <p:nvSpPr>
          <p:cNvPr id="372" name="Google Shape;372;p49"/>
          <p:cNvSpPr txBox="1"/>
          <p:nvPr/>
        </p:nvSpPr>
        <p:spPr>
          <a:xfrm>
            <a:off x="3193600" y="397425"/>
            <a:ext cx="4069500" cy="507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100" u="sng">
                <a:solidFill>
                  <a:schemeClr val="lt1"/>
                </a:solidFill>
                <a:latin typeface="Proxima Nova Semibold"/>
                <a:ea typeface="Proxima Nova Semibold"/>
                <a:cs typeface="Proxima Nova Semibold"/>
                <a:sym typeface="Proxima Nova Semibold"/>
              </a:rPr>
              <a:t>The DCT Equation</a:t>
            </a:r>
            <a:endParaRPr sz="2100" u="sng">
              <a:solidFill>
                <a:schemeClr val="lt1"/>
              </a:solidFill>
              <a:latin typeface="Proxima Nova Semibold"/>
              <a:ea typeface="Proxima Nova Semibold"/>
              <a:cs typeface="Proxima Nova Semibold"/>
              <a:sym typeface="Proxima Nova Semibold"/>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pic>
        <p:nvPicPr>
          <p:cNvPr id="377" name="Google Shape;377;p50"/>
          <p:cNvPicPr preferRelativeResize="0"/>
          <p:nvPr/>
        </p:nvPicPr>
        <p:blipFill>
          <a:blip r:embed="rId3">
            <a:alphaModFix/>
          </a:blip>
          <a:stretch>
            <a:fillRect/>
          </a:stretch>
        </p:blipFill>
        <p:spPr>
          <a:xfrm>
            <a:off x="2078400" y="3591300"/>
            <a:ext cx="5105400" cy="1419225"/>
          </a:xfrm>
          <a:prstGeom prst="rect">
            <a:avLst/>
          </a:prstGeom>
          <a:noFill/>
          <a:ln>
            <a:noFill/>
          </a:ln>
        </p:spPr>
      </p:pic>
      <p:sp>
        <p:nvSpPr>
          <p:cNvPr id="378" name="Google Shape;378;p50"/>
          <p:cNvSpPr txBox="1"/>
          <p:nvPr/>
        </p:nvSpPr>
        <p:spPr>
          <a:xfrm>
            <a:off x="641550" y="466400"/>
            <a:ext cx="4956300" cy="1169700"/>
          </a:xfrm>
          <a:prstGeom prst="rect">
            <a:avLst/>
          </a:prstGeom>
          <a:noFill/>
          <a:ln>
            <a:noFill/>
          </a:ln>
        </p:spPr>
        <p:txBody>
          <a:bodyPr spcFirstLastPara="1" wrap="square" lIns="91425" tIns="91425" rIns="91425" bIns="91425" anchor="t" anchorCtr="0">
            <a:spAutoFit/>
          </a:bodyPr>
          <a:lstStyle/>
          <a:p>
            <a:pPr marL="457200" lvl="0" indent="-330200" algn="l" rtl="0">
              <a:spcBef>
                <a:spcPts val="0"/>
              </a:spcBef>
              <a:spcAft>
                <a:spcPts val="0"/>
              </a:spcAft>
              <a:buClr>
                <a:schemeClr val="lt1"/>
              </a:buClr>
              <a:buSzPts val="1600"/>
              <a:buFont typeface="Proxima Nova Semibold"/>
              <a:buChar char="●"/>
            </a:pPr>
            <a:r>
              <a:rPr lang="en" sz="1600">
                <a:solidFill>
                  <a:schemeClr val="lt1"/>
                </a:solidFill>
                <a:latin typeface="Proxima Nova Semibold"/>
                <a:ea typeface="Proxima Nova Semibold"/>
                <a:cs typeface="Proxima Nova Semibold"/>
                <a:sym typeface="Proxima Nova Semibold"/>
              </a:rPr>
              <a:t>For the standard 8x8 block that JPEG compression uses, N=8 </a:t>
            </a:r>
            <a:endParaRPr sz="1600">
              <a:solidFill>
                <a:schemeClr val="lt1"/>
              </a:solidFill>
              <a:latin typeface="Proxima Nova Semibold"/>
              <a:ea typeface="Proxima Nova Semibold"/>
              <a:cs typeface="Proxima Nova Semibold"/>
              <a:sym typeface="Proxima Nova Semibold"/>
            </a:endParaRPr>
          </a:p>
          <a:p>
            <a:pPr marL="457200" lvl="0" indent="-330200" algn="l" rtl="0">
              <a:spcBef>
                <a:spcPts val="0"/>
              </a:spcBef>
              <a:spcAft>
                <a:spcPts val="0"/>
              </a:spcAft>
              <a:buClr>
                <a:schemeClr val="lt1"/>
              </a:buClr>
              <a:buSzPts val="1600"/>
              <a:buFont typeface="Proxima Nova Semibold"/>
              <a:buChar char="●"/>
            </a:pPr>
            <a:r>
              <a:rPr lang="en" sz="1600">
                <a:solidFill>
                  <a:schemeClr val="lt1"/>
                </a:solidFill>
                <a:latin typeface="Proxima Nova Semibold"/>
                <a:ea typeface="Proxima Nova Semibold"/>
                <a:cs typeface="Proxima Nova Semibold"/>
                <a:sym typeface="Proxima Nova Semibold"/>
              </a:rPr>
              <a:t>X and y range from 0 to 7. Therefore, D(i,j) would be</a:t>
            </a:r>
            <a:endParaRPr sz="1600">
              <a:solidFill>
                <a:schemeClr val="lt1"/>
              </a:solidFill>
              <a:latin typeface="Proxima Nova Semibold"/>
              <a:ea typeface="Proxima Nova Semibold"/>
              <a:cs typeface="Proxima Nova Semibold"/>
              <a:sym typeface="Proxima Nova Semibold"/>
            </a:endParaRPr>
          </a:p>
        </p:txBody>
      </p:sp>
      <p:pic>
        <p:nvPicPr>
          <p:cNvPr id="379" name="Google Shape;379;p50"/>
          <p:cNvPicPr preferRelativeResize="0"/>
          <p:nvPr/>
        </p:nvPicPr>
        <p:blipFill>
          <a:blip r:embed="rId4">
            <a:alphaModFix/>
          </a:blip>
          <a:stretch>
            <a:fillRect/>
          </a:stretch>
        </p:blipFill>
        <p:spPr>
          <a:xfrm>
            <a:off x="136125" y="1790113"/>
            <a:ext cx="8753475" cy="1095375"/>
          </a:xfrm>
          <a:prstGeom prst="rect">
            <a:avLst/>
          </a:prstGeom>
          <a:noFill/>
          <a:ln>
            <a:noFill/>
          </a:ln>
        </p:spPr>
      </p:pic>
      <p:sp>
        <p:nvSpPr>
          <p:cNvPr id="380" name="Google Shape;380;p50"/>
          <p:cNvSpPr txBox="1"/>
          <p:nvPr/>
        </p:nvSpPr>
        <p:spPr>
          <a:xfrm>
            <a:off x="2710775" y="3038300"/>
            <a:ext cx="5105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lt1"/>
                </a:solidFill>
                <a:latin typeface="Proxima Nova Semibold"/>
                <a:ea typeface="Proxima Nova Semibold"/>
                <a:cs typeface="Proxima Nova Semibold"/>
                <a:sym typeface="Proxima Nova Semibold"/>
              </a:rPr>
              <a:t>To get the Matrix form of  the above equation</a:t>
            </a:r>
            <a:endParaRPr>
              <a:solidFill>
                <a:schemeClr val="lt1"/>
              </a:solidFill>
              <a:latin typeface="Proxima Nova Semibold"/>
              <a:ea typeface="Proxima Nova Semibold"/>
              <a:cs typeface="Proxima Nova Semibold"/>
              <a:sym typeface="Proxima Nova Semibold"/>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pic>
        <p:nvPicPr>
          <p:cNvPr id="385" name="Google Shape;385;p51"/>
          <p:cNvPicPr preferRelativeResize="0"/>
          <p:nvPr/>
        </p:nvPicPr>
        <p:blipFill>
          <a:blip r:embed="rId3">
            <a:alphaModFix/>
          </a:blip>
          <a:stretch>
            <a:fillRect/>
          </a:stretch>
        </p:blipFill>
        <p:spPr>
          <a:xfrm>
            <a:off x="317438" y="1009625"/>
            <a:ext cx="8410575" cy="34671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grpSp>
        <p:nvGrpSpPr>
          <p:cNvPr id="390" name="Google Shape;390;p52"/>
          <p:cNvGrpSpPr/>
          <p:nvPr/>
        </p:nvGrpSpPr>
        <p:grpSpPr>
          <a:xfrm>
            <a:off x="108063" y="1088325"/>
            <a:ext cx="8789924" cy="4096250"/>
            <a:chOff x="197525" y="861700"/>
            <a:chExt cx="8789924" cy="4096250"/>
          </a:xfrm>
        </p:grpSpPr>
        <p:pic>
          <p:nvPicPr>
            <p:cNvPr id="391" name="Google Shape;391;p52"/>
            <p:cNvPicPr preferRelativeResize="0"/>
            <p:nvPr/>
          </p:nvPicPr>
          <p:blipFill>
            <a:blip r:embed="rId3">
              <a:alphaModFix/>
            </a:blip>
            <a:stretch>
              <a:fillRect/>
            </a:stretch>
          </p:blipFill>
          <p:spPr>
            <a:xfrm>
              <a:off x="4915250" y="1507474"/>
              <a:ext cx="4072199" cy="2589300"/>
            </a:xfrm>
            <a:prstGeom prst="rect">
              <a:avLst/>
            </a:prstGeom>
            <a:noFill/>
            <a:ln>
              <a:noFill/>
            </a:ln>
          </p:spPr>
        </p:pic>
        <p:pic>
          <p:nvPicPr>
            <p:cNvPr id="392" name="Google Shape;392;p52"/>
            <p:cNvPicPr preferRelativeResize="0"/>
            <p:nvPr/>
          </p:nvPicPr>
          <p:blipFill>
            <a:blip r:embed="rId4">
              <a:alphaModFix/>
            </a:blip>
            <a:stretch>
              <a:fillRect/>
            </a:stretch>
          </p:blipFill>
          <p:spPr>
            <a:xfrm>
              <a:off x="197525" y="1629450"/>
              <a:ext cx="4572024" cy="2345350"/>
            </a:xfrm>
            <a:prstGeom prst="rect">
              <a:avLst/>
            </a:prstGeom>
            <a:noFill/>
            <a:ln>
              <a:noFill/>
            </a:ln>
          </p:spPr>
        </p:pic>
        <p:sp>
          <p:nvSpPr>
            <p:cNvPr id="393" name="Google Shape;393;p52"/>
            <p:cNvSpPr/>
            <p:nvPr/>
          </p:nvSpPr>
          <p:spPr>
            <a:xfrm>
              <a:off x="3784825" y="1323675"/>
              <a:ext cx="2167800" cy="387000"/>
            </a:xfrm>
            <a:prstGeom prst="uturnArrow">
              <a:avLst>
                <a:gd name="adj1" fmla="val 25000"/>
                <a:gd name="adj2" fmla="val 25000"/>
                <a:gd name="adj3" fmla="val 25000"/>
                <a:gd name="adj4" fmla="val 43750"/>
                <a:gd name="adj5" fmla="val 75000"/>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94" name="Google Shape;394;p52"/>
            <p:cNvSpPr txBox="1"/>
            <p:nvPr/>
          </p:nvSpPr>
          <p:spPr>
            <a:xfrm>
              <a:off x="2297525" y="861700"/>
              <a:ext cx="5409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chemeClr val="lt1"/>
                  </a:solidFill>
                  <a:latin typeface="Catamaran"/>
                  <a:ea typeface="Catamaran"/>
                  <a:cs typeface="Catamaran"/>
                  <a:sym typeface="Catamaran"/>
                </a:rPr>
                <a:t>Original block “leveled off” by subtracting 128 from each entity</a:t>
              </a:r>
              <a:endParaRPr b="1">
                <a:solidFill>
                  <a:schemeClr val="lt1"/>
                </a:solidFill>
                <a:latin typeface="Catamaran"/>
                <a:ea typeface="Catamaran"/>
                <a:cs typeface="Catamaran"/>
                <a:sym typeface="Catamaran"/>
              </a:endParaRPr>
            </a:p>
          </p:txBody>
        </p:sp>
        <p:sp>
          <p:nvSpPr>
            <p:cNvPr id="395" name="Google Shape;395;p52"/>
            <p:cNvSpPr txBox="1"/>
            <p:nvPr/>
          </p:nvSpPr>
          <p:spPr>
            <a:xfrm>
              <a:off x="1331325" y="4342350"/>
              <a:ext cx="26505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lt1"/>
                  </a:solidFill>
                  <a:latin typeface="Catamaran"/>
                  <a:ea typeface="Catamaran"/>
                  <a:cs typeface="Catamaran"/>
                  <a:sym typeface="Catamaran"/>
                </a:rPr>
                <a:t>Block of Image taken for consideration</a:t>
              </a:r>
              <a:endParaRPr>
                <a:solidFill>
                  <a:schemeClr val="lt1"/>
                </a:solidFill>
                <a:latin typeface="Catamaran"/>
                <a:ea typeface="Catamaran"/>
                <a:cs typeface="Catamaran"/>
                <a:sym typeface="Catamaran"/>
              </a:endParaRPr>
            </a:p>
          </p:txBody>
        </p:sp>
        <p:cxnSp>
          <p:nvCxnSpPr>
            <p:cNvPr id="396" name="Google Shape;396;p52"/>
            <p:cNvCxnSpPr/>
            <p:nvPr/>
          </p:nvCxnSpPr>
          <p:spPr>
            <a:xfrm rot="10800000">
              <a:off x="2617150" y="3852850"/>
              <a:ext cx="0" cy="597900"/>
            </a:xfrm>
            <a:prstGeom prst="straightConnector1">
              <a:avLst/>
            </a:prstGeom>
            <a:noFill/>
            <a:ln w="9525" cap="flat" cmpd="sng">
              <a:solidFill>
                <a:schemeClr val="lt1"/>
              </a:solidFill>
              <a:prstDash val="solid"/>
              <a:round/>
              <a:headEnd type="none" w="med" len="med"/>
              <a:tailEnd type="triangle" w="med" len="med"/>
            </a:ln>
          </p:spPr>
        </p:cxnSp>
      </p:grpSp>
      <p:sp>
        <p:nvSpPr>
          <p:cNvPr id="397" name="Google Shape;397;p52"/>
          <p:cNvSpPr txBox="1"/>
          <p:nvPr/>
        </p:nvSpPr>
        <p:spPr>
          <a:xfrm>
            <a:off x="2819175" y="131400"/>
            <a:ext cx="4798500" cy="507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100" u="sng">
                <a:solidFill>
                  <a:schemeClr val="lt1"/>
                </a:solidFill>
                <a:latin typeface="Proxima Nova Semibold"/>
                <a:ea typeface="Proxima Nova Semibold"/>
                <a:cs typeface="Proxima Nova Semibold"/>
                <a:sym typeface="Proxima Nova Semibold"/>
              </a:rPr>
              <a:t>Doing the DCT on an 8X8 block</a:t>
            </a:r>
            <a:endParaRPr sz="2100" u="sng">
              <a:solidFill>
                <a:schemeClr val="lt1"/>
              </a:solidFill>
              <a:latin typeface="Proxima Nova Semibold"/>
              <a:ea typeface="Proxima Nova Semibold"/>
              <a:cs typeface="Proxima Nova Semibold"/>
              <a:sym typeface="Proxima Nova Semibold"/>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53"/>
          <p:cNvSpPr txBox="1"/>
          <p:nvPr/>
        </p:nvSpPr>
        <p:spPr>
          <a:xfrm>
            <a:off x="3548350" y="2522475"/>
            <a:ext cx="3320700" cy="585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600">
                <a:solidFill>
                  <a:schemeClr val="lt1"/>
                </a:solidFill>
                <a:latin typeface="Catamaran"/>
                <a:ea typeface="Catamaran"/>
                <a:cs typeface="Catamaran"/>
                <a:sym typeface="Catamaran"/>
              </a:rPr>
              <a:t>D = T M T’</a:t>
            </a:r>
            <a:endParaRPr sz="2600">
              <a:solidFill>
                <a:schemeClr val="lt1"/>
              </a:solidFill>
              <a:latin typeface="Catamaran"/>
              <a:ea typeface="Catamaran"/>
              <a:cs typeface="Catamaran"/>
              <a:sym typeface="Catamaran"/>
            </a:endParaRPr>
          </a:p>
        </p:txBody>
      </p:sp>
      <p:sp>
        <p:nvSpPr>
          <p:cNvPr id="403" name="Google Shape;403;p53"/>
          <p:cNvSpPr txBox="1"/>
          <p:nvPr/>
        </p:nvSpPr>
        <p:spPr>
          <a:xfrm>
            <a:off x="1144100" y="860525"/>
            <a:ext cx="6641100" cy="1416000"/>
          </a:xfrm>
          <a:prstGeom prst="rect">
            <a:avLst/>
          </a:prstGeom>
          <a:noFill/>
          <a:ln>
            <a:noFill/>
          </a:ln>
        </p:spPr>
        <p:txBody>
          <a:bodyPr spcFirstLastPara="1" wrap="square" lIns="91425" tIns="91425" rIns="91425" bIns="91425" anchor="t" anchorCtr="0">
            <a:spAutoFit/>
          </a:bodyPr>
          <a:lstStyle/>
          <a:p>
            <a:pPr marL="457200" lvl="0" indent="-330200" algn="l" rtl="0">
              <a:spcBef>
                <a:spcPts val="0"/>
              </a:spcBef>
              <a:spcAft>
                <a:spcPts val="0"/>
              </a:spcAft>
              <a:buClr>
                <a:schemeClr val="lt1"/>
              </a:buClr>
              <a:buSzPts val="1600"/>
              <a:buFont typeface="Proxima Nova Semibold"/>
              <a:buChar char="●"/>
            </a:pPr>
            <a:r>
              <a:rPr lang="en" sz="1600">
                <a:solidFill>
                  <a:schemeClr val="lt1"/>
                </a:solidFill>
                <a:latin typeface="Proxima Nova Semibold"/>
                <a:ea typeface="Proxima Nova Semibold"/>
                <a:cs typeface="Proxima Nova Semibold"/>
                <a:sym typeface="Proxima Nova Semibold"/>
              </a:rPr>
              <a:t>Matrix M is first multiplied on the left by the DCT matrix; this transforms the rows.</a:t>
            </a:r>
            <a:endParaRPr sz="1600">
              <a:solidFill>
                <a:schemeClr val="lt1"/>
              </a:solidFill>
              <a:latin typeface="Proxima Nova Semibold"/>
              <a:ea typeface="Proxima Nova Semibold"/>
              <a:cs typeface="Proxima Nova Semibold"/>
              <a:sym typeface="Proxima Nova Semibold"/>
            </a:endParaRPr>
          </a:p>
          <a:p>
            <a:pPr marL="457200" lvl="0" indent="0" algn="l" rtl="0">
              <a:spcBef>
                <a:spcPts val="0"/>
              </a:spcBef>
              <a:spcAft>
                <a:spcPts val="0"/>
              </a:spcAft>
              <a:buNone/>
            </a:pPr>
            <a:endParaRPr sz="1600">
              <a:solidFill>
                <a:schemeClr val="lt1"/>
              </a:solidFill>
              <a:latin typeface="Proxima Nova Semibold"/>
              <a:ea typeface="Proxima Nova Semibold"/>
              <a:cs typeface="Proxima Nova Semibold"/>
              <a:sym typeface="Proxima Nova Semibold"/>
            </a:endParaRPr>
          </a:p>
          <a:p>
            <a:pPr marL="457200" lvl="0" indent="-330200" algn="l" rtl="0">
              <a:spcBef>
                <a:spcPts val="0"/>
              </a:spcBef>
              <a:spcAft>
                <a:spcPts val="0"/>
              </a:spcAft>
              <a:buClr>
                <a:schemeClr val="lt1"/>
              </a:buClr>
              <a:buSzPts val="1600"/>
              <a:buFont typeface="Proxima Nova Semibold"/>
              <a:buChar char="●"/>
            </a:pPr>
            <a:r>
              <a:rPr lang="en" sz="1600">
                <a:solidFill>
                  <a:schemeClr val="lt1"/>
                </a:solidFill>
                <a:latin typeface="Proxima Nova Semibold"/>
                <a:ea typeface="Proxima Nova Semibold"/>
                <a:cs typeface="Proxima Nova Semibold"/>
                <a:sym typeface="Proxima Nova Semibold"/>
              </a:rPr>
              <a:t>The columns are then transformed by multiplying on the right by the transpose of the DCT matrix</a:t>
            </a:r>
            <a:endParaRPr sz="1600">
              <a:solidFill>
                <a:schemeClr val="lt1"/>
              </a:solidFill>
              <a:latin typeface="Proxima Nova Semibold"/>
              <a:ea typeface="Proxima Nova Semibold"/>
              <a:cs typeface="Proxima Nova Semibold"/>
              <a:sym typeface="Proxima Nova Semibold"/>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pic>
        <p:nvPicPr>
          <p:cNvPr id="408" name="Google Shape;408;p54"/>
          <p:cNvPicPr preferRelativeResize="0"/>
          <p:nvPr/>
        </p:nvPicPr>
        <p:blipFill>
          <a:blip r:embed="rId3">
            <a:alphaModFix/>
          </a:blip>
          <a:stretch>
            <a:fillRect/>
          </a:stretch>
        </p:blipFill>
        <p:spPr>
          <a:xfrm>
            <a:off x="1222500" y="1236300"/>
            <a:ext cx="6896100" cy="3057525"/>
          </a:xfrm>
          <a:prstGeom prst="rect">
            <a:avLst/>
          </a:prstGeom>
          <a:noFill/>
          <a:ln>
            <a:noFill/>
          </a:ln>
        </p:spPr>
      </p:pic>
      <p:sp>
        <p:nvSpPr>
          <p:cNvPr id="409" name="Google Shape;409;p54"/>
          <p:cNvSpPr/>
          <p:nvPr/>
        </p:nvSpPr>
        <p:spPr>
          <a:xfrm>
            <a:off x="2316675" y="771850"/>
            <a:ext cx="364500" cy="532200"/>
          </a:xfrm>
          <a:prstGeom prst="bentArrow">
            <a:avLst>
              <a:gd name="adj1" fmla="val 25000"/>
              <a:gd name="adj2" fmla="val 25000"/>
              <a:gd name="adj3" fmla="val 43230"/>
              <a:gd name="adj4" fmla="val 0"/>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10" name="Google Shape;410;p54"/>
          <p:cNvSpPr txBox="1"/>
          <p:nvPr/>
        </p:nvSpPr>
        <p:spPr>
          <a:xfrm>
            <a:off x="2789625" y="515650"/>
            <a:ext cx="30939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lt1"/>
                </a:solidFill>
                <a:latin typeface="Catamaran"/>
                <a:ea typeface="Catamaran"/>
                <a:cs typeface="Catamaran"/>
                <a:sym typeface="Catamaran"/>
              </a:rPr>
              <a:t>Low frequency components of original block</a:t>
            </a:r>
            <a:endParaRPr>
              <a:solidFill>
                <a:schemeClr val="lt1"/>
              </a:solidFill>
              <a:latin typeface="Catamaran"/>
              <a:ea typeface="Catamaran"/>
              <a:cs typeface="Catamaran"/>
              <a:sym typeface="Catamaran"/>
            </a:endParaRPr>
          </a:p>
        </p:txBody>
      </p:sp>
      <p:sp>
        <p:nvSpPr>
          <p:cNvPr id="411" name="Google Shape;411;p54"/>
          <p:cNvSpPr/>
          <p:nvPr/>
        </p:nvSpPr>
        <p:spPr>
          <a:xfrm>
            <a:off x="7085725" y="4293825"/>
            <a:ext cx="285900" cy="443400"/>
          </a:xfrm>
          <a:prstGeom prst="bentUpArrow">
            <a:avLst>
              <a:gd name="adj1" fmla="val 25000"/>
              <a:gd name="adj2" fmla="val 25000"/>
              <a:gd name="adj3" fmla="val 25000"/>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12" name="Google Shape;412;p54"/>
          <p:cNvSpPr txBox="1"/>
          <p:nvPr/>
        </p:nvSpPr>
        <p:spPr>
          <a:xfrm>
            <a:off x="4404475" y="4398875"/>
            <a:ext cx="30939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lt1"/>
                </a:solidFill>
                <a:latin typeface="Catamaran"/>
                <a:ea typeface="Catamaran"/>
                <a:cs typeface="Catamaran"/>
                <a:sym typeface="Catamaran"/>
              </a:rPr>
              <a:t>High frequency components of frequency block</a:t>
            </a:r>
            <a:endParaRPr>
              <a:solidFill>
                <a:schemeClr val="lt1"/>
              </a:solidFill>
              <a:latin typeface="Catamaran"/>
              <a:ea typeface="Catamaran"/>
              <a:cs typeface="Catamaran"/>
              <a:sym typeface="Catamaran"/>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pic>
        <p:nvPicPr>
          <p:cNvPr id="417" name="Google Shape;417;p55"/>
          <p:cNvPicPr preferRelativeResize="0"/>
          <p:nvPr/>
        </p:nvPicPr>
        <p:blipFill rotWithShape="1">
          <a:blip r:embed="rId3">
            <a:alphaModFix/>
          </a:blip>
          <a:srcRect l="9480" r="8999"/>
          <a:stretch/>
        </p:blipFill>
        <p:spPr>
          <a:xfrm>
            <a:off x="484299" y="201525"/>
            <a:ext cx="8175400" cy="4740449"/>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21"/>
        <p:cNvGrpSpPr/>
        <p:nvPr/>
      </p:nvGrpSpPr>
      <p:grpSpPr>
        <a:xfrm>
          <a:off x="0" y="0"/>
          <a:ext cx="0" cy="0"/>
          <a:chOff x="0" y="0"/>
          <a:chExt cx="0" cy="0"/>
        </a:xfrm>
      </p:grpSpPr>
      <p:sp>
        <p:nvSpPr>
          <p:cNvPr id="422" name="Google Shape;422;p56"/>
          <p:cNvSpPr txBox="1"/>
          <p:nvPr/>
        </p:nvSpPr>
        <p:spPr>
          <a:xfrm>
            <a:off x="2815950" y="276425"/>
            <a:ext cx="3512100" cy="585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600" b="1">
                <a:solidFill>
                  <a:schemeClr val="lt1"/>
                </a:solidFill>
                <a:latin typeface="Fugaz One"/>
                <a:ea typeface="Fugaz One"/>
                <a:cs typeface="Fugaz One"/>
                <a:sym typeface="Fugaz One"/>
              </a:rPr>
              <a:t>QUANTIZATION</a:t>
            </a:r>
            <a:endParaRPr sz="2600" b="1">
              <a:solidFill>
                <a:schemeClr val="lt1"/>
              </a:solidFill>
              <a:latin typeface="Fugaz One"/>
              <a:ea typeface="Fugaz One"/>
              <a:cs typeface="Fugaz One"/>
              <a:sym typeface="Fugaz One"/>
            </a:endParaRPr>
          </a:p>
        </p:txBody>
      </p:sp>
      <p:sp>
        <p:nvSpPr>
          <p:cNvPr id="423" name="Google Shape;423;p56"/>
          <p:cNvSpPr txBox="1"/>
          <p:nvPr/>
        </p:nvSpPr>
        <p:spPr>
          <a:xfrm>
            <a:off x="483150" y="1165650"/>
            <a:ext cx="8177700" cy="3378600"/>
          </a:xfrm>
          <a:prstGeom prst="rect">
            <a:avLst/>
          </a:prstGeom>
          <a:noFill/>
          <a:ln>
            <a:noFill/>
          </a:ln>
        </p:spPr>
        <p:txBody>
          <a:bodyPr spcFirstLastPara="1" wrap="square" lIns="91425" tIns="91425" rIns="91425" bIns="91425" anchor="t" anchorCtr="0">
            <a:spAutoFit/>
          </a:bodyPr>
          <a:lstStyle/>
          <a:p>
            <a:pPr marL="457200" lvl="0" indent="-330200" algn="l" rtl="0">
              <a:lnSpc>
                <a:spcPct val="115000"/>
              </a:lnSpc>
              <a:spcBef>
                <a:spcPts val="900"/>
              </a:spcBef>
              <a:spcAft>
                <a:spcPts val="0"/>
              </a:spcAft>
              <a:buClr>
                <a:schemeClr val="lt1"/>
              </a:buClr>
              <a:buSzPts val="1600"/>
              <a:buFont typeface="Catamaran"/>
              <a:buChar char="●"/>
            </a:pPr>
            <a:r>
              <a:rPr lang="en" sz="1600">
                <a:solidFill>
                  <a:schemeClr val="lt1"/>
                </a:solidFill>
                <a:latin typeface="Catamaran"/>
                <a:ea typeface="Catamaran"/>
                <a:cs typeface="Catamaran"/>
                <a:sym typeface="Catamaran"/>
              </a:rPr>
              <a:t>The next step is the Quantization process which is the main source of the </a:t>
            </a:r>
            <a:r>
              <a:rPr lang="en" sz="1600" b="1">
                <a:solidFill>
                  <a:schemeClr val="lt1"/>
                </a:solidFill>
                <a:latin typeface="Catamaran"/>
                <a:ea typeface="Catamaran"/>
                <a:cs typeface="Catamaran"/>
                <a:sym typeface="Catamaran"/>
              </a:rPr>
              <a:t>Lossy Compression</a:t>
            </a:r>
            <a:r>
              <a:rPr lang="en" sz="1600">
                <a:solidFill>
                  <a:schemeClr val="lt1"/>
                </a:solidFill>
                <a:latin typeface="Catamaran"/>
                <a:ea typeface="Catamaran"/>
                <a:cs typeface="Catamaran"/>
                <a:sym typeface="Catamaran"/>
              </a:rPr>
              <a:t>. The values in the quantization table are chosen to preserve low-frequency information and discard high-frequency (noise-like) detail as humans are less critical to the loss of information in this area.</a:t>
            </a:r>
            <a:endParaRPr sz="1600">
              <a:solidFill>
                <a:schemeClr val="lt1"/>
              </a:solidFill>
              <a:latin typeface="Catamaran"/>
              <a:ea typeface="Catamaran"/>
              <a:cs typeface="Catamaran"/>
              <a:sym typeface="Catamaran"/>
            </a:endParaRPr>
          </a:p>
          <a:p>
            <a:pPr marL="457200" lvl="0" indent="-330200" algn="l" rtl="0">
              <a:lnSpc>
                <a:spcPct val="115000"/>
              </a:lnSpc>
              <a:spcBef>
                <a:spcPts val="0"/>
              </a:spcBef>
              <a:spcAft>
                <a:spcPts val="0"/>
              </a:spcAft>
              <a:buClr>
                <a:schemeClr val="lt1"/>
              </a:buClr>
              <a:buSzPts val="1600"/>
              <a:buFont typeface="Catamaran"/>
              <a:buChar char="●"/>
            </a:pPr>
            <a:r>
              <a:rPr lang="en" sz="1600">
                <a:solidFill>
                  <a:schemeClr val="lt1"/>
                </a:solidFill>
                <a:latin typeface="Catamaran"/>
                <a:ea typeface="Catamaran"/>
                <a:cs typeface="Catamaran"/>
                <a:sym typeface="Catamaran"/>
              </a:rPr>
              <a:t>Each DCT term is divided by the corresponding position in the Quantization table and then rounded to the nearest integer as illustrated in the next slide. In each table the low frequency terms are in the top left hand corner and the high frequency terms are in the bottom right hand corner.</a:t>
            </a:r>
            <a:endParaRPr sz="1600">
              <a:solidFill>
                <a:schemeClr val="lt1"/>
              </a:solidFill>
              <a:latin typeface="Catamaran"/>
              <a:ea typeface="Catamaran"/>
              <a:cs typeface="Catamaran"/>
              <a:sym typeface="Catamaran"/>
            </a:endParaRPr>
          </a:p>
          <a:p>
            <a:pPr marL="457200" lvl="0" indent="-330200" algn="l" rtl="0">
              <a:lnSpc>
                <a:spcPct val="115000"/>
              </a:lnSpc>
              <a:spcBef>
                <a:spcPts val="0"/>
              </a:spcBef>
              <a:spcAft>
                <a:spcPts val="0"/>
              </a:spcAft>
              <a:buClr>
                <a:schemeClr val="lt1"/>
              </a:buClr>
              <a:buSzPts val="1600"/>
              <a:buFont typeface="Catamaran"/>
              <a:buChar char="●"/>
            </a:pPr>
            <a:r>
              <a:rPr lang="en" sz="1600">
                <a:solidFill>
                  <a:schemeClr val="lt1"/>
                </a:solidFill>
                <a:latin typeface="Catamaran"/>
                <a:ea typeface="Catamaran"/>
                <a:cs typeface="Catamaran"/>
                <a:sym typeface="Catamaran"/>
              </a:rPr>
              <a:t>Quantization Tables are defined by the JPEG standards for visual experiments and as used to define quality of compression.</a:t>
            </a:r>
            <a:endParaRPr sz="1600">
              <a:solidFill>
                <a:schemeClr val="lt1"/>
              </a:solidFill>
              <a:latin typeface="Catamaran"/>
              <a:ea typeface="Catamaran"/>
              <a:cs typeface="Catamaran"/>
              <a:sym typeface="Catamaran"/>
            </a:endParaRPr>
          </a:p>
          <a:p>
            <a:pPr marL="0" lvl="0" indent="0" algn="l" rtl="0">
              <a:spcBef>
                <a:spcPts val="900"/>
              </a:spcBef>
              <a:spcAft>
                <a:spcPts val="0"/>
              </a:spcAft>
              <a:buNone/>
            </a:pPr>
            <a:endParaRPr sz="1600">
              <a:solidFill>
                <a:schemeClr val="lt1"/>
              </a:solidFill>
              <a:latin typeface="Catamaran"/>
              <a:ea typeface="Catamaran"/>
              <a:cs typeface="Catamaran"/>
              <a:sym typeface="Catamaran"/>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grpSp>
        <p:nvGrpSpPr>
          <p:cNvPr id="153" name="Google Shape;153;p30"/>
          <p:cNvGrpSpPr/>
          <p:nvPr/>
        </p:nvGrpSpPr>
        <p:grpSpPr>
          <a:xfrm>
            <a:off x="180338" y="2234115"/>
            <a:ext cx="1105913" cy="698713"/>
            <a:chOff x="413500" y="705100"/>
            <a:chExt cx="1311100" cy="828350"/>
          </a:xfrm>
        </p:grpSpPr>
        <p:sp>
          <p:nvSpPr>
            <p:cNvPr id="154" name="Google Shape;154;p30"/>
            <p:cNvSpPr/>
            <p:nvPr/>
          </p:nvSpPr>
          <p:spPr>
            <a:xfrm>
              <a:off x="413500" y="705100"/>
              <a:ext cx="1009500" cy="526800"/>
            </a:xfrm>
            <a:prstGeom prst="rect">
              <a:avLst/>
            </a:prstGeom>
            <a:solidFill>
              <a:srgbClr val="FF0000"/>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30"/>
            <p:cNvSpPr/>
            <p:nvPr/>
          </p:nvSpPr>
          <p:spPr>
            <a:xfrm>
              <a:off x="562700" y="810450"/>
              <a:ext cx="1009500" cy="570600"/>
            </a:xfrm>
            <a:prstGeom prst="rect">
              <a:avLst/>
            </a:prstGeom>
            <a:solidFill>
              <a:srgbClr val="00FF00"/>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30"/>
            <p:cNvSpPr/>
            <p:nvPr/>
          </p:nvSpPr>
          <p:spPr>
            <a:xfrm>
              <a:off x="715100" y="962850"/>
              <a:ext cx="1009500" cy="570600"/>
            </a:xfrm>
            <a:prstGeom prst="rect">
              <a:avLst/>
            </a:prstGeom>
            <a:solidFill>
              <a:srgbClr val="0000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7" name="Google Shape;157;p30"/>
          <p:cNvSpPr/>
          <p:nvPr/>
        </p:nvSpPr>
        <p:spPr>
          <a:xfrm>
            <a:off x="1488175" y="2546125"/>
            <a:ext cx="570600" cy="74700"/>
          </a:xfrm>
          <a:prstGeom prst="rightArrow">
            <a:avLst>
              <a:gd name="adj1" fmla="val 50000"/>
              <a:gd name="adj2" fmla="val 50000"/>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8" name="Google Shape;158;p30"/>
          <p:cNvGrpSpPr/>
          <p:nvPr/>
        </p:nvGrpSpPr>
        <p:grpSpPr>
          <a:xfrm>
            <a:off x="2155150" y="1761138"/>
            <a:ext cx="1794650" cy="1774528"/>
            <a:chOff x="2642825" y="312925"/>
            <a:chExt cx="1794650" cy="1857950"/>
          </a:xfrm>
        </p:grpSpPr>
        <p:sp>
          <p:nvSpPr>
            <p:cNvPr id="159" name="Google Shape;159;p30"/>
            <p:cNvSpPr/>
            <p:nvPr/>
          </p:nvSpPr>
          <p:spPr>
            <a:xfrm>
              <a:off x="2642825" y="327675"/>
              <a:ext cx="1631400" cy="1843200"/>
            </a:xfrm>
            <a:prstGeom prst="rect">
              <a:avLst/>
            </a:prstGeom>
            <a:gradFill>
              <a:gsLst>
                <a:gs pos="0">
                  <a:srgbClr val="51AB2A"/>
                </a:gs>
                <a:gs pos="100000">
                  <a:srgbClr val="203E13"/>
                </a:gs>
              </a:gsLst>
              <a:lin ang="5400012"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30"/>
            <p:cNvSpPr txBox="1"/>
            <p:nvPr/>
          </p:nvSpPr>
          <p:spPr>
            <a:xfrm>
              <a:off x="2784275" y="312925"/>
              <a:ext cx="1500900" cy="419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chemeClr val="lt1"/>
                  </a:solidFill>
                  <a:latin typeface="Catamaran"/>
                  <a:ea typeface="Catamaran"/>
                  <a:cs typeface="Catamaran"/>
                  <a:sym typeface="Catamaran"/>
                </a:rPr>
                <a:t>Color Treatment</a:t>
              </a:r>
              <a:endParaRPr b="1">
                <a:solidFill>
                  <a:schemeClr val="lt1"/>
                </a:solidFill>
                <a:latin typeface="Catamaran"/>
                <a:ea typeface="Catamaran"/>
                <a:cs typeface="Catamaran"/>
                <a:sym typeface="Catamaran"/>
              </a:endParaRPr>
            </a:p>
          </p:txBody>
        </p:sp>
        <p:sp>
          <p:nvSpPr>
            <p:cNvPr id="161" name="Google Shape;161;p30"/>
            <p:cNvSpPr/>
            <p:nvPr/>
          </p:nvSpPr>
          <p:spPr>
            <a:xfrm>
              <a:off x="2787575" y="873700"/>
              <a:ext cx="1341900" cy="400200"/>
            </a:xfrm>
            <a:prstGeom prst="rect">
              <a:avLst/>
            </a:prstGeom>
            <a:gradFill>
              <a:gsLst>
                <a:gs pos="0">
                  <a:srgbClr val="4E29AA"/>
                </a:gs>
                <a:gs pos="100000">
                  <a:srgbClr val="1E123D"/>
                </a:gs>
              </a:gsLst>
              <a:lin ang="540001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30"/>
            <p:cNvSpPr txBox="1"/>
            <p:nvPr/>
          </p:nvSpPr>
          <p:spPr>
            <a:xfrm>
              <a:off x="3095575" y="842950"/>
              <a:ext cx="1341900" cy="483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chemeClr val="lt1"/>
                  </a:solidFill>
                  <a:latin typeface="Catamaran"/>
                  <a:ea typeface="Catamaran"/>
                  <a:cs typeface="Catamaran"/>
                  <a:sym typeface="Catamaran"/>
                </a:rPr>
                <a:t>YCbCr</a:t>
              </a:r>
              <a:endParaRPr sz="2200">
                <a:solidFill>
                  <a:schemeClr val="lt1"/>
                </a:solidFill>
                <a:latin typeface="Catamaran"/>
                <a:ea typeface="Catamaran"/>
                <a:cs typeface="Catamaran"/>
                <a:sym typeface="Catamaran"/>
              </a:endParaRPr>
            </a:p>
          </p:txBody>
        </p:sp>
        <p:sp>
          <p:nvSpPr>
            <p:cNvPr id="163" name="Google Shape;163;p30"/>
            <p:cNvSpPr/>
            <p:nvPr/>
          </p:nvSpPr>
          <p:spPr>
            <a:xfrm>
              <a:off x="2811875" y="1469775"/>
              <a:ext cx="1341900" cy="507900"/>
            </a:xfrm>
            <a:prstGeom prst="rect">
              <a:avLst/>
            </a:prstGeom>
            <a:gradFill>
              <a:gsLst>
                <a:gs pos="0">
                  <a:srgbClr val="4E29AA"/>
                </a:gs>
                <a:gs pos="100000">
                  <a:srgbClr val="1E123D"/>
                </a:gs>
              </a:gsLst>
              <a:lin ang="540001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30"/>
            <p:cNvSpPr txBox="1"/>
            <p:nvPr/>
          </p:nvSpPr>
          <p:spPr>
            <a:xfrm>
              <a:off x="2836175" y="1434475"/>
              <a:ext cx="1293300" cy="54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b="1">
                  <a:solidFill>
                    <a:schemeClr val="lt1"/>
                  </a:solidFill>
                  <a:latin typeface="Catamaran"/>
                  <a:ea typeface="Catamaran"/>
                  <a:cs typeface="Catamaran"/>
                  <a:sym typeface="Catamaran"/>
                </a:rPr>
                <a:t>Chroma </a:t>
              </a:r>
              <a:endParaRPr sz="1100" b="1">
                <a:solidFill>
                  <a:schemeClr val="lt1"/>
                </a:solidFill>
                <a:latin typeface="Catamaran"/>
                <a:ea typeface="Catamaran"/>
                <a:cs typeface="Catamaran"/>
                <a:sym typeface="Catamaran"/>
              </a:endParaRPr>
            </a:p>
            <a:p>
              <a:pPr marL="0" lvl="0" indent="0" algn="ctr" rtl="0">
                <a:spcBef>
                  <a:spcPts val="0"/>
                </a:spcBef>
                <a:spcAft>
                  <a:spcPts val="0"/>
                </a:spcAft>
                <a:buNone/>
              </a:pPr>
              <a:r>
                <a:rPr lang="en" sz="1100" b="1">
                  <a:solidFill>
                    <a:schemeClr val="lt1"/>
                  </a:solidFill>
                  <a:latin typeface="Catamaran"/>
                  <a:ea typeface="Catamaran"/>
                  <a:cs typeface="Catamaran"/>
                  <a:sym typeface="Catamaran"/>
                </a:rPr>
                <a:t>Subsampling</a:t>
              </a:r>
              <a:endParaRPr sz="1100" b="1">
                <a:solidFill>
                  <a:schemeClr val="lt1"/>
                </a:solidFill>
                <a:latin typeface="Catamaran"/>
                <a:ea typeface="Catamaran"/>
                <a:cs typeface="Catamaran"/>
                <a:sym typeface="Catamaran"/>
              </a:endParaRPr>
            </a:p>
          </p:txBody>
        </p:sp>
      </p:grpSp>
      <p:sp>
        <p:nvSpPr>
          <p:cNvPr id="165" name="Google Shape;165;p30"/>
          <p:cNvSpPr/>
          <p:nvPr/>
        </p:nvSpPr>
        <p:spPr>
          <a:xfrm>
            <a:off x="3925475" y="2546125"/>
            <a:ext cx="570600" cy="74700"/>
          </a:xfrm>
          <a:prstGeom prst="rightArrow">
            <a:avLst>
              <a:gd name="adj1" fmla="val 50000"/>
              <a:gd name="adj2" fmla="val 50000"/>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6" name="Google Shape;166;p30"/>
          <p:cNvGrpSpPr/>
          <p:nvPr/>
        </p:nvGrpSpPr>
        <p:grpSpPr>
          <a:xfrm>
            <a:off x="4624141" y="1844506"/>
            <a:ext cx="2706259" cy="1691246"/>
            <a:chOff x="4749475" y="251500"/>
            <a:chExt cx="2782500" cy="1857900"/>
          </a:xfrm>
        </p:grpSpPr>
        <p:sp>
          <p:nvSpPr>
            <p:cNvPr id="167" name="Google Shape;167;p30"/>
            <p:cNvSpPr/>
            <p:nvPr/>
          </p:nvSpPr>
          <p:spPr>
            <a:xfrm>
              <a:off x="4749475" y="251500"/>
              <a:ext cx="2782500" cy="1857900"/>
            </a:xfrm>
            <a:prstGeom prst="rect">
              <a:avLst/>
            </a:prstGeom>
            <a:gradFill>
              <a:gsLst>
                <a:gs pos="0">
                  <a:srgbClr val="4438E4"/>
                </a:gs>
                <a:gs pos="100000">
                  <a:srgbClr val="1F1882"/>
                </a:gs>
              </a:gsLst>
              <a:lin ang="5400012"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30"/>
            <p:cNvSpPr txBox="1"/>
            <p:nvPr/>
          </p:nvSpPr>
          <p:spPr>
            <a:xfrm>
              <a:off x="5495575" y="293350"/>
              <a:ext cx="1597500" cy="473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b="1">
                  <a:solidFill>
                    <a:schemeClr val="lt1"/>
                  </a:solidFill>
                  <a:latin typeface="Catamaran"/>
                  <a:ea typeface="Catamaran"/>
                  <a:cs typeface="Catamaran"/>
                  <a:sym typeface="Catamaran"/>
                </a:rPr>
                <a:t>JPEG Encoder</a:t>
              </a:r>
              <a:endParaRPr sz="1600" b="1">
                <a:solidFill>
                  <a:schemeClr val="lt1"/>
                </a:solidFill>
                <a:latin typeface="Catamaran"/>
                <a:ea typeface="Catamaran"/>
                <a:cs typeface="Catamaran"/>
                <a:sym typeface="Catamaran"/>
              </a:endParaRPr>
            </a:p>
          </p:txBody>
        </p:sp>
        <p:sp>
          <p:nvSpPr>
            <p:cNvPr id="169" name="Google Shape;169;p30"/>
            <p:cNvSpPr txBox="1"/>
            <p:nvPr/>
          </p:nvSpPr>
          <p:spPr>
            <a:xfrm>
              <a:off x="4867525" y="836775"/>
              <a:ext cx="1176300" cy="422700"/>
            </a:xfrm>
            <a:prstGeom prst="rect">
              <a:avLst/>
            </a:prstGeom>
            <a:gradFill>
              <a:gsLst>
                <a:gs pos="0">
                  <a:srgbClr val="4E29AA"/>
                </a:gs>
                <a:gs pos="100000">
                  <a:srgbClr val="1E123D"/>
                </a:gs>
              </a:gsLst>
              <a:lin ang="5400012" scaled="0"/>
            </a:gradFill>
            <a:ln w="9525" cap="flat" cmpd="sng">
              <a:solidFill>
                <a:schemeClr val="lt1"/>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300" b="1">
                  <a:solidFill>
                    <a:schemeClr val="lt1"/>
                  </a:solidFill>
                  <a:latin typeface="Catamaran"/>
                  <a:ea typeface="Catamaran"/>
                  <a:cs typeface="Catamaran"/>
                  <a:sym typeface="Catamaran"/>
                </a:rPr>
                <a:t>Forward DCT</a:t>
              </a:r>
              <a:endParaRPr sz="1300" b="1">
                <a:solidFill>
                  <a:schemeClr val="lt1"/>
                </a:solidFill>
                <a:latin typeface="Catamaran"/>
                <a:ea typeface="Catamaran"/>
                <a:cs typeface="Catamaran"/>
                <a:sym typeface="Catamaran"/>
              </a:endParaRPr>
            </a:p>
          </p:txBody>
        </p:sp>
        <p:sp>
          <p:nvSpPr>
            <p:cNvPr id="170" name="Google Shape;170;p30"/>
            <p:cNvSpPr txBox="1"/>
            <p:nvPr/>
          </p:nvSpPr>
          <p:spPr>
            <a:xfrm>
              <a:off x="6183400" y="836775"/>
              <a:ext cx="1176300" cy="422700"/>
            </a:xfrm>
            <a:prstGeom prst="rect">
              <a:avLst/>
            </a:prstGeom>
            <a:gradFill>
              <a:gsLst>
                <a:gs pos="0">
                  <a:srgbClr val="4E29AA"/>
                </a:gs>
                <a:gs pos="100000">
                  <a:srgbClr val="1E123D"/>
                </a:gs>
              </a:gsLst>
              <a:lin ang="5400012" scaled="0"/>
            </a:gradFill>
            <a:ln w="9525" cap="flat" cmpd="sng">
              <a:solidFill>
                <a:schemeClr val="lt1"/>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300" b="1">
                  <a:solidFill>
                    <a:schemeClr val="lt1"/>
                  </a:solidFill>
                  <a:latin typeface="Catamaran"/>
                  <a:ea typeface="Catamaran"/>
                  <a:cs typeface="Catamaran"/>
                  <a:sym typeface="Catamaran"/>
                </a:rPr>
                <a:t>Quantization</a:t>
              </a:r>
              <a:endParaRPr sz="1300" b="1">
                <a:solidFill>
                  <a:schemeClr val="lt1"/>
                </a:solidFill>
                <a:latin typeface="Catamaran"/>
                <a:ea typeface="Catamaran"/>
                <a:cs typeface="Catamaran"/>
                <a:sym typeface="Catamaran"/>
              </a:endParaRPr>
            </a:p>
          </p:txBody>
        </p:sp>
        <p:sp>
          <p:nvSpPr>
            <p:cNvPr id="171" name="Google Shape;171;p30"/>
            <p:cNvSpPr txBox="1"/>
            <p:nvPr/>
          </p:nvSpPr>
          <p:spPr>
            <a:xfrm>
              <a:off x="5190867" y="1349300"/>
              <a:ext cx="1845300" cy="439500"/>
            </a:xfrm>
            <a:prstGeom prst="rect">
              <a:avLst/>
            </a:prstGeom>
            <a:gradFill>
              <a:gsLst>
                <a:gs pos="0">
                  <a:srgbClr val="4E29AA"/>
                </a:gs>
                <a:gs pos="100000">
                  <a:srgbClr val="1E123D"/>
                </a:gs>
              </a:gsLst>
              <a:lin ang="5400012" scaled="0"/>
            </a:gradFill>
            <a:ln w="9525" cap="flat" cmpd="sng">
              <a:solidFill>
                <a:schemeClr val="lt1"/>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chemeClr val="lt1"/>
                  </a:solidFill>
                  <a:latin typeface="Catamaran"/>
                  <a:ea typeface="Catamaran"/>
                  <a:cs typeface="Catamaran"/>
                  <a:sym typeface="Catamaran"/>
                </a:rPr>
                <a:t>    Lossless Encoder</a:t>
              </a:r>
              <a:endParaRPr b="1">
                <a:solidFill>
                  <a:schemeClr val="lt1"/>
                </a:solidFill>
                <a:latin typeface="Catamaran"/>
                <a:ea typeface="Catamaran"/>
                <a:cs typeface="Catamaran"/>
                <a:sym typeface="Catamaran"/>
              </a:endParaRPr>
            </a:p>
          </p:txBody>
        </p:sp>
      </p:grpSp>
      <p:sp>
        <p:nvSpPr>
          <p:cNvPr id="172" name="Google Shape;172;p30"/>
          <p:cNvSpPr/>
          <p:nvPr/>
        </p:nvSpPr>
        <p:spPr>
          <a:xfrm>
            <a:off x="7500650" y="2546125"/>
            <a:ext cx="570600" cy="74700"/>
          </a:xfrm>
          <a:prstGeom prst="rightArrow">
            <a:avLst>
              <a:gd name="adj1" fmla="val 50000"/>
              <a:gd name="adj2" fmla="val 50000"/>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73" name="Google Shape;173;p30"/>
          <p:cNvPicPr preferRelativeResize="0"/>
          <p:nvPr/>
        </p:nvPicPr>
        <p:blipFill>
          <a:blip r:embed="rId3">
            <a:alphaModFix/>
          </a:blip>
          <a:stretch>
            <a:fillRect/>
          </a:stretch>
        </p:blipFill>
        <p:spPr>
          <a:xfrm>
            <a:off x="7913925" y="2004863"/>
            <a:ext cx="1370525" cy="137052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27"/>
        <p:cNvGrpSpPr/>
        <p:nvPr/>
      </p:nvGrpSpPr>
      <p:grpSpPr>
        <a:xfrm>
          <a:off x="0" y="0"/>
          <a:ext cx="0" cy="0"/>
          <a:chOff x="0" y="0"/>
          <a:chExt cx="0" cy="0"/>
        </a:xfrm>
      </p:grpSpPr>
      <p:sp>
        <p:nvSpPr>
          <p:cNvPr id="428" name="Google Shape;428;p57"/>
          <p:cNvSpPr txBox="1"/>
          <p:nvPr/>
        </p:nvSpPr>
        <p:spPr>
          <a:xfrm>
            <a:off x="1096875" y="341400"/>
            <a:ext cx="7033200" cy="1262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lt1"/>
                </a:solidFill>
                <a:latin typeface="Proxima Nova Semibold"/>
                <a:ea typeface="Proxima Nova Semibold"/>
                <a:cs typeface="Proxima Nova Semibold"/>
                <a:sym typeface="Proxima Nova Semibold"/>
              </a:rPr>
              <a:t>Quantization is achieved by dividing each element in the transformed image matrix D by the corresponding element in the quantization matrix, and then rounding to the nearest integer value. For the following step, quantization matrix Q50 is used.</a:t>
            </a:r>
            <a:endParaRPr>
              <a:solidFill>
                <a:schemeClr val="lt1"/>
              </a:solidFill>
              <a:latin typeface="Proxima Nova Semibold"/>
              <a:ea typeface="Proxima Nova Semibold"/>
              <a:cs typeface="Proxima Nova Semibold"/>
              <a:sym typeface="Proxima Nova Semibold"/>
            </a:endParaRPr>
          </a:p>
          <a:p>
            <a:pPr marL="0" lvl="0" indent="0" algn="l" rtl="0">
              <a:spcBef>
                <a:spcPts val="0"/>
              </a:spcBef>
              <a:spcAft>
                <a:spcPts val="0"/>
              </a:spcAft>
              <a:buNone/>
            </a:pPr>
            <a:endParaRPr>
              <a:solidFill>
                <a:schemeClr val="lt1"/>
              </a:solidFill>
              <a:latin typeface="Proxima Nova Semibold"/>
              <a:ea typeface="Proxima Nova Semibold"/>
              <a:cs typeface="Proxima Nova Semibold"/>
              <a:sym typeface="Proxima Nova Semibold"/>
            </a:endParaRPr>
          </a:p>
          <a:p>
            <a:pPr marL="0" lvl="0" indent="0" algn="l" rtl="0">
              <a:spcBef>
                <a:spcPts val="0"/>
              </a:spcBef>
              <a:spcAft>
                <a:spcPts val="0"/>
              </a:spcAft>
              <a:buNone/>
            </a:pPr>
            <a:endParaRPr>
              <a:solidFill>
                <a:schemeClr val="lt1"/>
              </a:solidFill>
              <a:latin typeface="Proxima Nova Semibold"/>
              <a:ea typeface="Proxima Nova Semibold"/>
              <a:cs typeface="Proxima Nova Semibold"/>
              <a:sym typeface="Proxima Nova Semibold"/>
            </a:endParaRPr>
          </a:p>
        </p:txBody>
      </p:sp>
      <p:pic>
        <p:nvPicPr>
          <p:cNvPr id="429" name="Google Shape;429;p57"/>
          <p:cNvPicPr preferRelativeResize="0"/>
          <p:nvPr/>
        </p:nvPicPr>
        <p:blipFill>
          <a:blip r:embed="rId3">
            <a:alphaModFix/>
          </a:blip>
          <a:stretch>
            <a:fillRect/>
          </a:stretch>
        </p:blipFill>
        <p:spPr>
          <a:xfrm>
            <a:off x="2783300" y="1603500"/>
            <a:ext cx="4005486" cy="32352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33"/>
        <p:cNvGrpSpPr/>
        <p:nvPr/>
      </p:nvGrpSpPr>
      <p:grpSpPr>
        <a:xfrm>
          <a:off x="0" y="0"/>
          <a:ext cx="0" cy="0"/>
          <a:chOff x="0" y="0"/>
          <a:chExt cx="0" cy="0"/>
        </a:xfrm>
      </p:grpSpPr>
      <p:pic>
        <p:nvPicPr>
          <p:cNvPr id="434" name="Google Shape;434;p58"/>
          <p:cNvPicPr preferRelativeResize="0"/>
          <p:nvPr/>
        </p:nvPicPr>
        <p:blipFill>
          <a:blip r:embed="rId3">
            <a:alphaModFix/>
          </a:blip>
          <a:stretch>
            <a:fillRect/>
          </a:stretch>
        </p:blipFill>
        <p:spPr>
          <a:xfrm>
            <a:off x="360225" y="202625"/>
            <a:ext cx="8423544" cy="4738249"/>
          </a:xfrm>
          <a:prstGeom prst="rect">
            <a:avLst/>
          </a:prstGeom>
          <a:noFill/>
          <a:ln>
            <a:noFill/>
          </a:ln>
        </p:spPr>
      </p:pic>
      <p:sp>
        <p:nvSpPr>
          <p:cNvPr id="435" name="Google Shape;435;p58"/>
          <p:cNvSpPr txBox="1"/>
          <p:nvPr/>
        </p:nvSpPr>
        <p:spPr>
          <a:xfrm>
            <a:off x="2608050" y="463450"/>
            <a:ext cx="39279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000">
                <a:solidFill>
                  <a:schemeClr val="lt1"/>
                </a:solidFill>
                <a:latin typeface="Catamaran"/>
                <a:ea typeface="Catamaran"/>
                <a:cs typeface="Catamaran"/>
                <a:sym typeface="Catamaran"/>
              </a:rPr>
              <a:t>QUANTIZATION EXAMPLE</a:t>
            </a:r>
            <a:endParaRPr sz="2000">
              <a:solidFill>
                <a:schemeClr val="lt1"/>
              </a:solidFill>
              <a:latin typeface="Catamaran"/>
              <a:ea typeface="Catamaran"/>
              <a:cs typeface="Catamaran"/>
              <a:sym typeface="Catamaran"/>
            </a:endParaRPr>
          </a:p>
        </p:txBody>
      </p:sp>
      <p:sp>
        <p:nvSpPr>
          <p:cNvPr id="436" name="Google Shape;436;p58"/>
          <p:cNvSpPr txBox="1"/>
          <p:nvPr/>
        </p:nvSpPr>
        <p:spPr>
          <a:xfrm>
            <a:off x="916475" y="3726175"/>
            <a:ext cx="2057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lt1"/>
                </a:solidFill>
                <a:latin typeface="Catamaran"/>
                <a:ea typeface="Catamaran"/>
                <a:cs typeface="Catamaran"/>
                <a:sym typeface="Catamaran"/>
              </a:rPr>
              <a:t>8x8 DCT Terms</a:t>
            </a:r>
            <a:endParaRPr>
              <a:solidFill>
                <a:schemeClr val="lt1"/>
              </a:solidFill>
              <a:latin typeface="Catamaran"/>
              <a:ea typeface="Catamaran"/>
              <a:cs typeface="Catamaran"/>
              <a:sym typeface="Catamaran"/>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40"/>
        <p:cNvGrpSpPr/>
        <p:nvPr/>
      </p:nvGrpSpPr>
      <p:grpSpPr>
        <a:xfrm>
          <a:off x="0" y="0"/>
          <a:ext cx="0" cy="0"/>
          <a:chOff x="0" y="0"/>
          <a:chExt cx="0" cy="0"/>
        </a:xfrm>
      </p:grpSpPr>
      <p:pic>
        <p:nvPicPr>
          <p:cNvPr id="441" name="Google Shape;441;p59"/>
          <p:cNvPicPr preferRelativeResize="0"/>
          <p:nvPr/>
        </p:nvPicPr>
        <p:blipFill>
          <a:blip r:embed="rId3">
            <a:alphaModFix/>
          </a:blip>
          <a:stretch>
            <a:fillRect/>
          </a:stretch>
        </p:blipFill>
        <p:spPr>
          <a:xfrm>
            <a:off x="530975" y="0"/>
            <a:ext cx="8082048" cy="4546149"/>
          </a:xfrm>
          <a:prstGeom prst="rect">
            <a:avLst/>
          </a:prstGeom>
          <a:noFill/>
          <a:ln>
            <a:noFill/>
          </a:ln>
        </p:spPr>
      </p:pic>
      <p:sp>
        <p:nvSpPr>
          <p:cNvPr id="442" name="Google Shape;442;p59"/>
          <p:cNvSpPr txBox="1"/>
          <p:nvPr/>
        </p:nvSpPr>
        <p:spPr>
          <a:xfrm>
            <a:off x="469675" y="4609400"/>
            <a:ext cx="8312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lt1"/>
                </a:solidFill>
                <a:latin typeface="Catamaran"/>
                <a:ea typeface="Catamaran"/>
                <a:cs typeface="Catamaran"/>
                <a:sym typeface="Catamaran"/>
              </a:rPr>
              <a:t>As we can see, Decoding does not provide us the original 8x8 DCT matrix i.e, termed as lossy compression.</a:t>
            </a:r>
            <a:endParaRPr>
              <a:solidFill>
                <a:schemeClr val="lt1"/>
              </a:solidFill>
              <a:latin typeface="Catamaran"/>
              <a:ea typeface="Catamaran"/>
              <a:cs typeface="Catamaran"/>
              <a:sym typeface="Catamaran"/>
            </a:endParaRPr>
          </a:p>
        </p:txBody>
      </p:sp>
      <p:sp>
        <p:nvSpPr>
          <p:cNvPr id="443" name="Google Shape;443;p59"/>
          <p:cNvSpPr txBox="1"/>
          <p:nvPr/>
        </p:nvSpPr>
        <p:spPr>
          <a:xfrm>
            <a:off x="3711625" y="4121025"/>
            <a:ext cx="16833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solidFill>
                  <a:schemeClr val="lt1"/>
                </a:solidFill>
                <a:latin typeface="Catamaran"/>
                <a:ea typeface="Catamaran"/>
                <a:cs typeface="Catamaran"/>
                <a:sym typeface="Catamaran"/>
              </a:rPr>
              <a:t>Same Quantization table</a:t>
            </a:r>
            <a:endParaRPr sz="1100">
              <a:solidFill>
                <a:schemeClr val="lt1"/>
              </a:solidFill>
              <a:latin typeface="Catamaran"/>
              <a:ea typeface="Catamaran"/>
              <a:cs typeface="Catamaran"/>
              <a:sym typeface="Catamaran"/>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47"/>
        <p:cNvGrpSpPr/>
        <p:nvPr/>
      </p:nvGrpSpPr>
      <p:grpSpPr>
        <a:xfrm>
          <a:off x="0" y="0"/>
          <a:ext cx="0" cy="0"/>
          <a:chOff x="0" y="0"/>
          <a:chExt cx="0" cy="0"/>
        </a:xfrm>
      </p:grpSpPr>
      <p:pic>
        <p:nvPicPr>
          <p:cNvPr id="448" name="Google Shape;448;p60"/>
          <p:cNvPicPr preferRelativeResize="0"/>
          <p:nvPr/>
        </p:nvPicPr>
        <p:blipFill>
          <a:blip r:embed="rId3">
            <a:alphaModFix/>
          </a:blip>
          <a:stretch>
            <a:fillRect/>
          </a:stretch>
        </p:blipFill>
        <p:spPr>
          <a:xfrm>
            <a:off x="530975" y="0"/>
            <a:ext cx="8082048" cy="4546149"/>
          </a:xfrm>
          <a:prstGeom prst="rect">
            <a:avLst/>
          </a:prstGeom>
          <a:noFill/>
          <a:ln>
            <a:noFill/>
          </a:ln>
        </p:spPr>
      </p:pic>
      <p:sp>
        <p:nvSpPr>
          <p:cNvPr id="449" name="Google Shape;449;p60"/>
          <p:cNvSpPr txBox="1"/>
          <p:nvPr/>
        </p:nvSpPr>
        <p:spPr>
          <a:xfrm>
            <a:off x="469675" y="4609400"/>
            <a:ext cx="8312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lt1"/>
                </a:solidFill>
                <a:latin typeface="Catamaran"/>
                <a:ea typeface="Catamaran"/>
                <a:cs typeface="Catamaran"/>
                <a:sym typeface="Catamaran"/>
              </a:rPr>
              <a:t>As we can see, Decoding does not provide us the original 8x8 DCT matrix i.e, termed as lossy compression.</a:t>
            </a:r>
            <a:endParaRPr>
              <a:solidFill>
                <a:schemeClr val="lt1"/>
              </a:solidFill>
              <a:latin typeface="Catamaran"/>
              <a:ea typeface="Catamaran"/>
              <a:cs typeface="Catamaran"/>
              <a:sym typeface="Catamaran"/>
            </a:endParaRPr>
          </a:p>
        </p:txBody>
      </p:sp>
      <p:sp>
        <p:nvSpPr>
          <p:cNvPr id="450" name="Google Shape;450;p60"/>
          <p:cNvSpPr txBox="1"/>
          <p:nvPr/>
        </p:nvSpPr>
        <p:spPr>
          <a:xfrm>
            <a:off x="3711625" y="4121025"/>
            <a:ext cx="16833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solidFill>
                  <a:schemeClr val="lt1"/>
                </a:solidFill>
                <a:latin typeface="Catamaran"/>
                <a:ea typeface="Catamaran"/>
                <a:cs typeface="Catamaran"/>
                <a:sym typeface="Catamaran"/>
              </a:rPr>
              <a:t>Same Quantization table</a:t>
            </a:r>
            <a:endParaRPr sz="1100">
              <a:solidFill>
                <a:schemeClr val="lt1"/>
              </a:solidFill>
              <a:latin typeface="Catamaran"/>
              <a:ea typeface="Catamaran"/>
              <a:cs typeface="Catamaran"/>
              <a:sym typeface="Catamaran"/>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54"/>
        <p:cNvGrpSpPr/>
        <p:nvPr/>
      </p:nvGrpSpPr>
      <p:grpSpPr>
        <a:xfrm>
          <a:off x="0" y="0"/>
          <a:ext cx="0" cy="0"/>
          <a:chOff x="0" y="0"/>
          <a:chExt cx="0" cy="0"/>
        </a:xfrm>
      </p:grpSpPr>
      <p:sp>
        <p:nvSpPr>
          <p:cNvPr id="455" name="Google Shape;455;p61"/>
          <p:cNvSpPr txBox="1"/>
          <p:nvPr/>
        </p:nvSpPr>
        <p:spPr>
          <a:xfrm>
            <a:off x="2495900" y="193275"/>
            <a:ext cx="38550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000" b="1">
                <a:solidFill>
                  <a:schemeClr val="lt1"/>
                </a:solidFill>
                <a:latin typeface="Fugaz One"/>
                <a:ea typeface="Fugaz One"/>
                <a:cs typeface="Fugaz One"/>
                <a:sym typeface="Fugaz One"/>
              </a:rPr>
              <a:t>Lossless Encoding</a:t>
            </a:r>
            <a:endParaRPr sz="2000" b="1">
              <a:solidFill>
                <a:schemeClr val="lt1"/>
              </a:solidFill>
              <a:latin typeface="Fugaz One"/>
              <a:ea typeface="Fugaz One"/>
              <a:cs typeface="Fugaz One"/>
              <a:sym typeface="Fugaz One"/>
            </a:endParaRPr>
          </a:p>
        </p:txBody>
      </p:sp>
      <p:sp>
        <p:nvSpPr>
          <p:cNvPr id="456" name="Google Shape;456;p61"/>
          <p:cNvSpPr txBox="1"/>
          <p:nvPr/>
        </p:nvSpPr>
        <p:spPr>
          <a:xfrm>
            <a:off x="625550" y="685875"/>
            <a:ext cx="29823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800" b="1">
                <a:solidFill>
                  <a:schemeClr val="lt1"/>
                </a:solidFill>
                <a:latin typeface="Catamaran"/>
                <a:ea typeface="Catamaran"/>
                <a:cs typeface="Catamaran"/>
                <a:sym typeface="Catamaran"/>
              </a:rPr>
              <a:t>Run Length Encoding</a:t>
            </a:r>
            <a:endParaRPr sz="1800" b="1">
              <a:solidFill>
                <a:schemeClr val="lt1"/>
              </a:solidFill>
              <a:latin typeface="Catamaran"/>
              <a:ea typeface="Catamaran"/>
              <a:cs typeface="Catamaran"/>
              <a:sym typeface="Catamaran"/>
            </a:endParaRPr>
          </a:p>
        </p:txBody>
      </p:sp>
      <p:cxnSp>
        <p:nvCxnSpPr>
          <p:cNvPr id="457" name="Google Shape;457;p61"/>
          <p:cNvCxnSpPr/>
          <p:nvPr/>
        </p:nvCxnSpPr>
        <p:spPr>
          <a:xfrm>
            <a:off x="394750" y="916725"/>
            <a:ext cx="509100" cy="0"/>
          </a:xfrm>
          <a:prstGeom prst="straightConnector1">
            <a:avLst/>
          </a:prstGeom>
          <a:noFill/>
          <a:ln w="9525" cap="flat" cmpd="sng">
            <a:solidFill>
              <a:srgbClr val="9E9E9E"/>
            </a:solidFill>
            <a:prstDash val="solid"/>
            <a:round/>
            <a:headEnd type="none" w="med" len="med"/>
            <a:tailEnd type="triangle" w="med" len="med"/>
          </a:ln>
        </p:spPr>
      </p:cxnSp>
      <p:pic>
        <p:nvPicPr>
          <p:cNvPr id="458" name="Google Shape;458;p61"/>
          <p:cNvPicPr preferRelativeResize="0"/>
          <p:nvPr/>
        </p:nvPicPr>
        <p:blipFill rotWithShape="1">
          <a:blip r:embed="rId3">
            <a:alphaModFix/>
          </a:blip>
          <a:srcRect l="3818" t="2572" r="4177" b="30792"/>
          <a:stretch/>
        </p:blipFill>
        <p:spPr>
          <a:xfrm>
            <a:off x="88501" y="1276125"/>
            <a:ext cx="8966990" cy="3653224"/>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62"/>
        <p:cNvGrpSpPr/>
        <p:nvPr/>
      </p:nvGrpSpPr>
      <p:grpSpPr>
        <a:xfrm>
          <a:off x="0" y="0"/>
          <a:ext cx="0" cy="0"/>
          <a:chOff x="0" y="0"/>
          <a:chExt cx="0" cy="0"/>
        </a:xfrm>
      </p:grpSpPr>
      <p:cxnSp>
        <p:nvCxnSpPr>
          <p:cNvPr id="463" name="Google Shape;463;p62"/>
          <p:cNvCxnSpPr/>
          <p:nvPr/>
        </p:nvCxnSpPr>
        <p:spPr>
          <a:xfrm>
            <a:off x="394750" y="916725"/>
            <a:ext cx="509100" cy="0"/>
          </a:xfrm>
          <a:prstGeom prst="straightConnector1">
            <a:avLst/>
          </a:prstGeom>
          <a:noFill/>
          <a:ln w="9525" cap="flat" cmpd="sng">
            <a:solidFill>
              <a:srgbClr val="9E9E9E"/>
            </a:solidFill>
            <a:prstDash val="solid"/>
            <a:round/>
            <a:headEnd type="none" w="med" len="med"/>
            <a:tailEnd type="triangle" w="med" len="med"/>
          </a:ln>
        </p:spPr>
      </p:cxnSp>
      <p:pic>
        <p:nvPicPr>
          <p:cNvPr id="464" name="Google Shape;464;p62"/>
          <p:cNvPicPr preferRelativeResize="0"/>
          <p:nvPr/>
        </p:nvPicPr>
        <p:blipFill>
          <a:blip r:embed="rId3">
            <a:alphaModFix/>
          </a:blip>
          <a:stretch>
            <a:fillRect/>
          </a:stretch>
        </p:blipFill>
        <p:spPr>
          <a:xfrm>
            <a:off x="152400" y="696600"/>
            <a:ext cx="8839202" cy="4126479"/>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pic>
        <p:nvPicPr>
          <p:cNvPr id="469" name="Google Shape;469;p63"/>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73"/>
        <p:cNvGrpSpPr/>
        <p:nvPr/>
      </p:nvGrpSpPr>
      <p:grpSpPr>
        <a:xfrm>
          <a:off x="0" y="0"/>
          <a:ext cx="0" cy="0"/>
          <a:chOff x="0" y="0"/>
          <a:chExt cx="0" cy="0"/>
        </a:xfrm>
      </p:grpSpPr>
      <p:pic>
        <p:nvPicPr>
          <p:cNvPr id="474" name="Google Shape;474;p64"/>
          <p:cNvPicPr preferRelativeResize="0"/>
          <p:nvPr/>
        </p:nvPicPr>
        <p:blipFill>
          <a:blip r:embed="rId3">
            <a:alphaModFix/>
          </a:blip>
          <a:stretch>
            <a:fillRect/>
          </a:stretch>
        </p:blipFill>
        <p:spPr>
          <a:xfrm>
            <a:off x="231075" y="99725"/>
            <a:ext cx="8681849" cy="4838699"/>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73"/>
        <p:cNvGrpSpPr/>
        <p:nvPr/>
      </p:nvGrpSpPr>
      <p:grpSpPr>
        <a:xfrm>
          <a:off x="0" y="0"/>
          <a:ext cx="0" cy="0"/>
          <a:chOff x="0" y="0"/>
          <a:chExt cx="0" cy="0"/>
        </a:xfrm>
      </p:grpSpPr>
      <p:sp>
        <p:nvSpPr>
          <p:cNvPr id="2" name="TextBox 1">
            <a:extLst>
              <a:ext uri="{FF2B5EF4-FFF2-40B4-BE49-F238E27FC236}">
                <a16:creationId xmlns:a16="http://schemas.microsoft.com/office/drawing/2014/main" id="{D7511098-465D-3C04-9E70-122BC8901D51}"/>
              </a:ext>
            </a:extLst>
          </p:cNvPr>
          <p:cNvSpPr txBox="1"/>
          <p:nvPr/>
        </p:nvSpPr>
        <p:spPr>
          <a:xfrm>
            <a:off x="2307431" y="228004"/>
            <a:ext cx="4529138" cy="400110"/>
          </a:xfrm>
          <a:prstGeom prst="rect">
            <a:avLst/>
          </a:prstGeom>
          <a:noFill/>
        </p:spPr>
        <p:txBody>
          <a:bodyPr wrap="square" rtlCol="0">
            <a:spAutoFit/>
          </a:bodyPr>
          <a:lstStyle/>
          <a:p>
            <a:r>
              <a:rPr lang="en-US" sz="2000" b="1" dirty="0">
                <a:solidFill>
                  <a:schemeClr val="bg1"/>
                </a:solidFill>
              </a:rPr>
              <a:t>Image Processing Companies</a:t>
            </a:r>
          </a:p>
        </p:txBody>
      </p:sp>
      <p:sp>
        <p:nvSpPr>
          <p:cNvPr id="3" name="TextBox 2">
            <a:extLst>
              <a:ext uri="{FF2B5EF4-FFF2-40B4-BE49-F238E27FC236}">
                <a16:creationId xmlns:a16="http://schemas.microsoft.com/office/drawing/2014/main" id="{FCC9A84C-BB00-1D45-9FB1-86A9B14A0BEB}"/>
              </a:ext>
            </a:extLst>
          </p:cNvPr>
          <p:cNvSpPr txBox="1"/>
          <p:nvPr/>
        </p:nvSpPr>
        <p:spPr>
          <a:xfrm>
            <a:off x="992981" y="1140589"/>
            <a:ext cx="3943350" cy="2554545"/>
          </a:xfrm>
          <a:prstGeom prst="rect">
            <a:avLst/>
          </a:prstGeom>
          <a:noFill/>
        </p:spPr>
        <p:txBody>
          <a:bodyPr wrap="square" rtlCol="0">
            <a:spAutoFit/>
          </a:bodyPr>
          <a:lstStyle/>
          <a:p>
            <a:pPr marL="342900" indent="-342900">
              <a:buAutoNum type="arabicPeriod"/>
            </a:pPr>
            <a:r>
              <a:rPr lang="en-US" sz="2000" dirty="0">
                <a:solidFill>
                  <a:schemeClr val="bg1"/>
                </a:solidFill>
              </a:rPr>
              <a:t>1. </a:t>
            </a:r>
            <a:r>
              <a:rPr lang="en-US" sz="2000" dirty="0" err="1">
                <a:solidFill>
                  <a:schemeClr val="bg1"/>
                </a:solidFill>
              </a:rPr>
              <a:t>Scandit</a:t>
            </a:r>
            <a:endParaRPr lang="en-US" sz="2000" dirty="0">
              <a:solidFill>
                <a:schemeClr val="bg1"/>
              </a:solidFill>
            </a:endParaRPr>
          </a:p>
          <a:p>
            <a:pPr marL="342900" indent="-342900">
              <a:buFont typeface="Arial"/>
              <a:buAutoNum type="arabicPeriod"/>
            </a:pPr>
            <a:r>
              <a:rPr lang="en-US" sz="2000" dirty="0">
                <a:solidFill>
                  <a:schemeClr val="bg1"/>
                </a:solidFill>
              </a:rPr>
              <a:t>2. Descartes Labs</a:t>
            </a:r>
          </a:p>
          <a:p>
            <a:pPr marL="342900" indent="-342900">
              <a:buAutoNum type="arabicPeriod"/>
            </a:pPr>
            <a:r>
              <a:rPr lang="en-US" sz="2000" dirty="0">
                <a:solidFill>
                  <a:schemeClr val="bg1"/>
                </a:solidFill>
              </a:rPr>
              <a:t>3. Tractable</a:t>
            </a:r>
          </a:p>
          <a:p>
            <a:pPr marL="342900" indent="-342900">
              <a:buAutoNum type="arabicPeriod"/>
            </a:pPr>
            <a:r>
              <a:rPr lang="en-US" sz="2000" dirty="0">
                <a:solidFill>
                  <a:schemeClr val="bg1"/>
                </a:solidFill>
              </a:rPr>
              <a:t>4. </a:t>
            </a:r>
            <a:r>
              <a:rPr lang="en-US" sz="2000" dirty="0" err="1">
                <a:solidFill>
                  <a:schemeClr val="bg1"/>
                </a:solidFill>
              </a:rPr>
              <a:t>Thermoanalytics</a:t>
            </a:r>
            <a:r>
              <a:rPr lang="en-US" sz="2000" dirty="0">
                <a:solidFill>
                  <a:schemeClr val="bg1"/>
                </a:solidFill>
              </a:rPr>
              <a:t> Inc</a:t>
            </a:r>
          </a:p>
          <a:p>
            <a:pPr marL="342900" indent="-342900">
              <a:buAutoNum type="arabicPeriod"/>
            </a:pPr>
            <a:r>
              <a:rPr lang="en-US" sz="2000" dirty="0">
                <a:solidFill>
                  <a:schemeClr val="bg1"/>
                </a:solidFill>
              </a:rPr>
              <a:t>5. Visionary.ai</a:t>
            </a:r>
          </a:p>
          <a:p>
            <a:pPr marL="342900" indent="-342900">
              <a:buAutoNum type="arabicPeriod"/>
            </a:pPr>
            <a:r>
              <a:rPr lang="en-US" sz="2000" dirty="0">
                <a:solidFill>
                  <a:schemeClr val="bg1"/>
                </a:solidFill>
              </a:rPr>
              <a:t>6. </a:t>
            </a:r>
            <a:r>
              <a:rPr lang="en-US" sz="2000" dirty="0" err="1">
                <a:solidFill>
                  <a:schemeClr val="bg1"/>
                </a:solidFill>
              </a:rPr>
              <a:t>Pixium</a:t>
            </a:r>
            <a:r>
              <a:rPr lang="en-US" sz="2000" dirty="0">
                <a:solidFill>
                  <a:schemeClr val="bg1"/>
                </a:solidFill>
              </a:rPr>
              <a:t> Vision</a:t>
            </a:r>
          </a:p>
          <a:p>
            <a:pPr marL="342900" indent="-342900">
              <a:buAutoNum type="arabicPeriod"/>
            </a:pPr>
            <a:r>
              <a:rPr lang="en-US" sz="2000" dirty="0">
                <a:solidFill>
                  <a:schemeClr val="bg1"/>
                </a:solidFill>
              </a:rPr>
              <a:t>7. Habile Data</a:t>
            </a:r>
          </a:p>
          <a:p>
            <a:pPr marL="342900" indent="-342900">
              <a:buAutoNum type="arabicPeriod"/>
            </a:pPr>
            <a:endParaRPr lang="en-US" sz="2000" dirty="0">
              <a:solidFill>
                <a:schemeClr val="bg1"/>
              </a:solidFill>
            </a:endParaRPr>
          </a:p>
        </p:txBody>
      </p:sp>
    </p:spTree>
    <p:extLst>
      <p:ext uri="{BB962C8B-B14F-4D97-AF65-F5344CB8AC3E}">
        <p14:creationId xmlns:p14="http://schemas.microsoft.com/office/powerpoint/2010/main" val="335749087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479" name="Google Shape;479;p65"/>
          <p:cNvSpPr txBox="1"/>
          <p:nvPr/>
        </p:nvSpPr>
        <p:spPr>
          <a:xfrm>
            <a:off x="2484950" y="354025"/>
            <a:ext cx="4818900" cy="1031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200" b="1" u="sng">
                <a:solidFill>
                  <a:schemeClr val="lt1"/>
                </a:solidFill>
                <a:latin typeface="Catamaran"/>
                <a:ea typeface="Catamaran"/>
                <a:cs typeface="Catamaran"/>
                <a:sym typeface="Catamaran"/>
              </a:rPr>
              <a:t>Thank you</a:t>
            </a:r>
            <a:r>
              <a:rPr lang="en" sz="4200" b="1">
                <a:solidFill>
                  <a:schemeClr val="lt1"/>
                </a:solidFill>
                <a:latin typeface="Catamaran"/>
                <a:ea typeface="Catamaran"/>
                <a:cs typeface="Catamaran"/>
                <a:sym typeface="Catamaran"/>
              </a:rPr>
              <a:t>..</a:t>
            </a:r>
            <a:endParaRPr sz="4200" b="1">
              <a:solidFill>
                <a:schemeClr val="lt1"/>
              </a:solidFill>
              <a:latin typeface="Catamaran"/>
              <a:ea typeface="Catamaran"/>
              <a:cs typeface="Catamaran"/>
              <a:sym typeface="Catamaran"/>
            </a:endParaRPr>
          </a:p>
          <a:p>
            <a:pPr marL="0" lvl="0" indent="0" algn="l" rtl="0">
              <a:spcBef>
                <a:spcPts val="0"/>
              </a:spcBef>
              <a:spcAft>
                <a:spcPts val="0"/>
              </a:spcAft>
              <a:buNone/>
            </a:pPr>
            <a:r>
              <a:rPr lang="en" sz="1300" b="1">
                <a:solidFill>
                  <a:schemeClr val="lt1"/>
                </a:solidFill>
                <a:latin typeface="Catamaran"/>
                <a:ea typeface="Catamaran"/>
                <a:cs typeface="Catamaran"/>
                <a:sym typeface="Catamaran"/>
              </a:rPr>
              <a:t>For letting us share our thoughts and not falling asleep :)</a:t>
            </a:r>
            <a:endParaRPr sz="1300" b="1">
              <a:solidFill>
                <a:schemeClr val="lt1"/>
              </a:solidFill>
              <a:latin typeface="Catamaran"/>
              <a:ea typeface="Catamaran"/>
              <a:cs typeface="Catamaran"/>
              <a:sym typeface="Catamaran"/>
            </a:endParaRPr>
          </a:p>
        </p:txBody>
      </p:sp>
      <p:sp>
        <p:nvSpPr>
          <p:cNvPr id="480" name="Google Shape;480;p65"/>
          <p:cNvSpPr txBox="1"/>
          <p:nvPr/>
        </p:nvSpPr>
        <p:spPr>
          <a:xfrm>
            <a:off x="272900" y="2486900"/>
            <a:ext cx="2536800" cy="212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lt1"/>
                </a:solidFill>
                <a:latin typeface="Catamaran"/>
                <a:ea typeface="Catamaran"/>
                <a:cs typeface="Catamaran"/>
                <a:sym typeface="Catamaran"/>
              </a:rPr>
              <a:t>Made by -</a:t>
            </a:r>
            <a:endParaRPr>
              <a:solidFill>
                <a:schemeClr val="lt1"/>
              </a:solidFill>
              <a:latin typeface="Catamaran"/>
              <a:ea typeface="Catamaran"/>
              <a:cs typeface="Catamaran"/>
              <a:sym typeface="Catamaran"/>
            </a:endParaRPr>
          </a:p>
          <a:p>
            <a:pPr marL="0" lvl="0" indent="0" algn="l" rtl="0">
              <a:spcBef>
                <a:spcPts val="0"/>
              </a:spcBef>
              <a:spcAft>
                <a:spcPts val="0"/>
              </a:spcAft>
              <a:buNone/>
            </a:pPr>
            <a:endParaRPr>
              <a:solidFill>
                <a:schemeClr val="lt1"/>
              </a:solidFill>
              <a:latin typeface="Catamaran"/>
              <a:ea typeface="Catamaran"/>
              <a:cs typeface="Catamaran"/>
              <a:sym typeface="Catamaran"/>
            </a:endParaRPr>
          </a:p>
          <a:p>
            <a:pPr marL="0" lvl="0" indent="0" algn="l" rtl="0">
              <a:spcBef>
                <a:spcPts val="0"/>
              </a:spcBef>
              <a:spcAft>
                <a:spcPts val="0"/>
              </a:spcAft>
              <a:buNone/>
            </a:pPr>
            <a:r>
              <a:rPr lang="en">
                <a:solidFill>
                  <a:schemeClr val="lt1"/>
                </a:solidFill>
                <a:latin typeface="Catamaran"/>
                <a:ea typeface="Catamaran"/>
                <a:cs typeface="Catamaran"/>
                <a:sym typeface="Catamaran"/>
              </a:rPr>
              <a:t>Harshwardhan Fartale</a:t>
            </a:r>
            <a:endParaRPr>
              <a:solidFill>
                <a:schemeClr val="lt1"/>
              </a:solidFill>
              <a:latin typeface="Catamaran"/>
              <a:ea typeface="Catamaran"/>
              <a:cs typeface="Catamaran"/>
              <a:sym typeface="Catamaran"/>
            </a:endParaRPr>
          </a:p>
          <a:p>
            <a:pPr marL="0" lvl="0" indent="0" algn="l" rtl="0">
              <a:spcBef>
                <a:spcPts val="0"/>
              </a:spcBef>
              <a:spcAft>
                <a:spcPts val="0"/>
              </a:spcAft>
              <a:buNone/>
            </a:pPr>
            <a:r>
              <a:rPr lang="en">
                <a:solidFill>
                  <a:schemeClr val="lt1"/>
                </a:solidFill>
                <a:latin typeface="Catamaran"/>
                <a:ea typeface="Catamaran"/>
                <a:cs typeface="Catamaran"/>
                <a:sym typeface="Catamaran"/>
              </a:rPr>
              <a:t>Prashant Chourasiya</a:t>
            </a:r>
            <a:endParaRPr>
              <a:solidFill>
                <a:schemeClr val="lt1"/>
              </a:solidFill>
              <a:latin typeface="Catamaran"/>
              <a:ea typeface="Catamaran"/>
              <a:cs typeface="Catamaran"/>
              <a:sym typeface="Catamaran"/>
            </a:endParaRPr>
          </a:p>
          <a:p>
            <a:pPr marL="0" lvl="0" indent="0" algn="l" rtl="0">
              <a:spcBef>
                <a:spcPts val="0"/>
              </a:spcBef>
              <a:spcAft>
                <a:spcPts val="0"/>
              </a:spcAft>
              <a:buNone/>
            </a:pPr>
            <a:r>
              <a:rPr lang="en">
                <a:solidFill>
                  <a:schemeClr val="lt1"/>
                </a:solidFill>
                <a:latin typeface="Catamaran"/>
                <a:ea typeface="Catamaran"/>
                <a:cs typeface="Catamaran"/>
                <a:sym typeface="Catamaran"/>
              </a:rPr>
              <a:t>Prashant Prasun</a:t>
            </a:r>
            <a:endParaRPr>
              <a:solidFill>
                <a:schemeClr val="lt1"/>
              </a:solidFill>
              <a:latin typeface="Catamaran"/>
              <a:ea typeface="Catamaran"/>
              <a:cs typeface="Catamaran"/>
              <a:sym typeface="Catamaran"/>
            </a:endParaRPr>
          </a:p>
          <a:p>
            <a:pPr marL="0" lvl="0" indent="0" algn="l" rtl="0">
              <a:spcBef>
                <a:spcPts val="0"/>
              </a:spcBef>
              <a:spcAft>
                <a:spcPts val="0"/>
              </a:spcAft>
              <a:buNone/>
            </a:pPr>
            <a:r>
              <a:rPr lang="en">
                <a:solidFill>
                  <a:schemeClr val="lt1"/>
                </a:solidFill>
                <a:latin typeface="Catamaran"/>
                <a:ea typeface="Catamaran"/>
                <a:cs typeface="Catamaran"/>
                <a:sym typeface="Catamaran"/>
              </a:rPr>
              <a:t>Ajay Sharma</a:t>
            </a:r>
            <a:endParaRPr>
              <a:solidFill>
                <a:schemeClr val="lt1"/>
              </a:solidFill>
              <a:latin typeface="Catamaran"/>
              <a:ea typeface="Catamaran"/>
              <a:cs typeface="Catamaran"/>
              <a:sym typeface="Catamaran"/>
            </a:endParaRPr>
          </a:p>
          <a:p>
            <a:pPr marL="0" lvl="0" indent="0" algn="l" rtl="0">
              <a:spcBef>
                <a:spcPts val="0"/>
              </a:spcBef>
              <a:spcAft>
                <a:spcPts val="0"/>
              </a:spcAft>
              <a:buNone/>
            </a:pPr>
            <a:r>
              <a:rPr lang="en">
                <a:solidFill>
                  <a:schemeClr val="lt1"/>
                </a:solidFill>
                <a:latin typeface="Catamaran"/>
                <a:ea typeface="Catamaran"/>
                <a:cs typeface="Catamaran"/>
                <a:sym typeface="Catamaran"/>
              </a:rPr>
              <a:t>Nishant Bahri</a:t>
            </a:r>
            <a:endParaRPr>
              <a:solidFill>
                <a:schemeClr val="lt1"/>
              </a:solidFill>
              <a:latin typeface="Catamaran"/>
              <a:ea typeface="Catamaran"/>
              <a:cs typeface="Catamaran"/>
              <a:sym typeface="Catamaran"/>
            </a:endParaRPr>
          </a:p>
          <a:p>
            <a:pPr marL="0" lvl="0" indent="0" algn="l" rtl="0">
              <a:spcBef>
                <a:spcPts val="0"/>
              </a:spcBef>
              <a:spcAft>
                <a:spcPts val="0"/>
              </a:spcAft>
              <a:buNone/>
            </a:pPr>
            <a:r>
              <a:rPr lang="en">
                <a:solidFill>
                  <a:schemeClr val="lt1"/>
                </a:solidFill>
                <a:latin typeface="Catamaran"/>
                <a:ea typeface="Catamaran"/>
                <a:cs typeface="Catamaran"/>
                <a:sym typeface="Catamaran"/>
              </a:rPr>
              <a:t>Gaurav Kumar</a:t>
            </a:r>
            <a:endParaRPr>
              <a:solidFill>
                <a:schemeClr val="lt1"/>
              </a:solidFill>
              <a:latin typeface="Catamaran"/>
              <a:ea typeface="Catamaran"/>
              <a:cs typeface="Catamaran"/>
              <a:sym typeface="Catamaran"/>
            </a:endParaRPr>
          </a:p>
          <a:p>
            <a:pPr marL="0" lvl="0" indent="0" algn="l" rtl="0">
              <a:spcBef>
                <a:spcPts val="0"/>
              </a:spcBef>
              <a:spcAft>
                <a:spcPts val="0"/>
              </a:spcAft>
              <a:buNone/>
            </a:pPr>
            <a:r>
              <a:rPr lang="en">
                <a:solidFill>
                  <a:schemeClr val="lt1"/>
                </a:solidFill>
                <a:latin typeface="Catamaran"/>
                <a:ea typeface="Catamaran"/>
                <a:cs typeface="Catamaran"/>
                <a:sym typeface="Catamaran"/>
              </a:rPr>
              <a:t>Dhruv Kaith</a:t>
            </a:r>
            <a:endParaRPr>
              <a:solidFill>
                <a:schemeClr val="lt1"/>
              </a:solidFill>
              <a:latin typeface="Catamaran"/>
              <a:ea typeface="Catamaran"/>
              <a:cs typeface="Catamaran"/>
              <a:sym typeface="Catamaran"/>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31"/>
          <p:cNvSpPr/>
          <p:nvPr/>
        </p:nvSpPr>
        <p:spPr>
          <a:xfrm>
            <a:off x="523700" y="319397"/>
            <a:ext cx="7991400" cy="484800"/>
          </a:xfrm>
          <a:prstGeom prst="rect">
            <a:avLst/>
          </a:prstGeom>
          <a:solidFill>
            <a:srgbClr val="72F4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31"/>
          <p:cNvSpPr txBox="1">
            <a:spLocks noGrp="1"/>
          </p:cNvSpPr>
          <p:nvPr>
            <p:ph type="title"/>
          </p:nvPr>
        </p:nvSpPr>
        <p:spPr>
          <a:xfrm>
            <a:off x="667363" y="275450"/>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rPr>
              <a:t>HOW IMAGES ARE STORED</a:t>
            </a:r>
            <a:endParaRPr>
              <a:solidFill>
                <a:schemeClr val="dk1"/>
              </a:solidFill>
            </a:endParaRPr>
          </a:p>
        </p:txBody>
      </p:sp>
      <p:pic>
        <p:nvPicPr>
          <p:cNvPr id="180" name="Google Shape;180;p31"/>
          <p:cNvPicPr preferRelativeResize="0"/>
          <p:nvPr/>
        </p:nvPicPr>
        <p:blipFill>
          <a:blip r:embed="rId3">
            <a:alphaModFix/>
          </a:blip>
          <a:stretch>
            <a:fillRect/>
          </a:stretch>
        </p:blipFill>
        <p:spPr>
          <a:xfrm>
            <a:off x="99800" y="1167325"/>
            <a:ext cx="8839201" cy="3499868"/>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pic>
        <p:nvPicPr>
          <p:cNvPr id="185" name="Google Shape;185;p32"/>
          <p:cNvPicPr preferRelativeResize="0"/>
          <p:nvPr/>
        </p:nvPicPr>
        <p:blipFill>
          <a:blip r:embed="rId3">
            <a:alphaModFix/>
          </a:blip>
          <a:stretch>
            <a:fillRect/>
          </a:stretch>
        </p:blipFill>
        <p:spPr>
          <a:xfrm>
            <a:off x="111875" y="817675"/>
            <a:ext cx="4115251" cy="3291401"/>
          </a:xfrm>
          <a:prstGeom prst="rect">
            <a:avLst/>
          </a:prstGeom>
          <a:noFill/>
          <a:ln>
            <a:noFill/>
          </a:ln>
        </p:spPr>
      </p:pic>
      <p:sp>
        <p:nvSpPr>
          <p:cNvPr id="186" name="Google Shape;186;p32"/>
          <p:cNvSpPr txBox="1"/>
          <p:nvPr/>
        </p:nvSpPr>
        <p:spPr>
          <a:xfrm>
            <a:off x="1063600" y="4311375"/>
            <a:ext cx="31236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a:solidFill>
                  <a:schemeClr val="lt1"/>
                </a:solidFill>
                <a:latin typeface="Catamaran"/>
                <a:ea typeface="Catamaran"/>
                <a:cs typeface="Catamaran"/>
                <a:sym typeface="Catamaran"/>
              </a:rPr>
              <a:t>2560 X 2048</a:t>
            </a:r>
            <a:endParaRPr sz="2000">
              <a:solidFill>
                <a:schemeClr val="lt1"/>
              </a:solidFill>
              <a:latin typeface="Catamaran"/>
              <a:ea typeface="Catamaran"/>
              <a:cs typeface="Catamaran"/>
              <a:sym typeface="Catamaran"/>
            </a:endParaRPr>
          </a:p>
        </p:txBody>
      </p:sp>
      <p:pic>
        <p:nvPicPr>
          <p:cNvPr id="187" name="Google Shape;187;p32" title="Gráfico"/>
          <p:cNvPicPr preferRelativeResize="0"/>
          <p:nvPr/>
        </p:nvPicPr>
        <p:blipFill>
          <a:blip r:embed="rId4">
            <a:alphaModFix/>
          </a:blip>
          <a:stretch>
            <a:fillRect/>
          </a:stretch>
        </p:blipFill>
        <p:spPr>
          <a:xfrm>
            <a:off x="4349975" y="535377"/>
            <a:ext cx="4592350" cy="372852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33"/>
          <p:cNvSpPr txBox="1"/>
          <p:nvPr/>
        </p:nvSpPr>
        <p:spPr>
          <a:xfrm>
            <a:off x="1906650" y="230450"/>
            <a:ext cx="5330700" cy="585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600" b="1">
                <a:solidFill>
                  <a:schemeClr val="lt1"/>
                </a:solidFill>
                <a:latin typeface="Fugaz One"/>
                <a:ea typeface="Fugaz One"/>
                <a:cs typeface="Fugaz One"/>
                <a:sym typeface="Fugaz One"/>
              </a:rPr>
              <a:t>Lossy Compression</a:t>
            </a:r>
            <a:endParaRPr sz="2600" b="1">
              <a:solidFill>
                <a:schemeClr val="lt1"/>
              </a:solidFill>
              <a:latin typeface="Fugaz One"/>
              <a:ea typeface="Fugaz One"/>
              <a:cs typeface="Fugaz One"/>
              <a:sym typeface="Fugaz One"/>
            </a:endParaRPr>
          </a:p>
        </p:txBody>
      </p:sp>
      <p:grpSp>
        <p:nvGrpSpPr>
          <p:cNvPr id="193" name="Google Shape;193;p33"/>
          <p:cNvGrpSpPr/>
          <p:nvPr/>
        </p:nvGrpSpPr>
        <p:grpSpPr>
          <a:xfrm>
            <a:off x="259191" y="1238951"/>
            <a:ext cx="1444177" cy="912428"/>
            <a:chOff x="413500" y="705100"/>
            <a:chExt cx="1311100" cy="828350"/>
          </a:xfrm>
        </p:grpSpPr>
        <p:sp>
          <p:nvSpPr>
            <p:cNvPr id="194" name="Google Shape;194;p33"/>
            <p:cNvSpPr/>
            <p:nvPr/>
          </p:nvSpPr>
          <p:spPr>
            <a:xfrm>
              <a:off x="413500" y="705100"/>
              <a:ext cx="1009500" cy="526800"/>
            </a:xfrm>
            <a:prstGeom prst="rect">
              <a:avLst/>
            </a:prstGeom>
            <a:solidFill>
              <a:srgbClr val="FF0000"/>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33"/>
            <p:cNvSpPr/>
            <p:nvPr/>
          </p:nvSpPr>
          <p:spPr>
            <a:xfrm>
              <a:off x="562700" y="810450"/>
              <a:ext cx="1009500" cy="570600"/>
            </a:xfrm>
            <a:prstGeom prst="rect">
              <a:avLst/>
            </a:prstGeom>
            <a:solidFill>
              <a:srgbClr val="00FF00"/>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33"/>
            <p:cNvSpPr/>
            <p:nvPr/>
          </p:nvSpPr>
          <p:spPr>
            <a:xfrm>
              <a:off x="715100" y="962850"/>
              <a:ext cx="1009500" cy="570600"/>
            </a:xfrm>
            <a:prstGeom prst="rect">
              <a:avLst/>
            </a:prstGeom>
            <a:solidFill>
              <a:srgbClr val="0000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7" name="Google Shape;197;p33"/>
          <p:cNvSpPr/>
          <p:nvPr/>
        </p:nvSpPr>
        <p:spPr>
          <a:xfrm>
            <a:off x="1966995" y="1646360"/>
            <a:ext cx="745200" cy="97500"/>
          </a:xfrm>
          <a:prstGeom prst="rightArrow">
            <a:avLst>
              <a:gd name="adj1" fmla="val 50000"/>
              <a:gd name="adj2" fmla="val 50000"/>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8" name="Google Shape;198;p33"/>
          <p:cNvGrpSpPr/>
          <p:nvPr/>
        </p:nvGrpSpPr>
        <p:grpSpPr>
          <a:xfrm>
            <a:off x="3101636" y="1238962"/>
            <a:ext cx="1693181" cy="1058328"/>
            <a:chOff x="5053435" y="294805"/>
            <a:chExt cx="2004001" cy="1338300"/>
          </a:xfrm>
        </p:grpSpPr>
        <p:sp>
          <p:nvSpPr>
            <p:cNvPr id="199" name="Google Shape;199;p33"/>
            <p:cNvSpPr/>
            <p:nvPr/>
          </p:nvSpPr>
          <p:spPr>
            <a:xfrm>
              <a:off x="5053435" y="294805"/>
              <a:ext cx="2004000" cy="1338300"/>
            </a:xfrm>
            <a:prstGeom prst="rect">
              <a:avLst/>
            </a:prstGeom>
            <a:gradFill>
              <a:gsLst>
                <a:gs pos="0">
                  <a:srgbClr val="4438E4"/>
                </a:gs>
                <a:gs pos="100000">
                  <a:srgbClr val="1F1882"/>
                </a:gs>
              </a:gsLst>
              <a:lin ang="5400012"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33"/>
            <p:cNvSpPr txBox="1"/>
            <p:nvPr/>
          </p:nvSpPr>
          <p:spPr>
            <a:xfrm>
              <a:off x="5459936" y="599138"/>
              <a:ext cx="1597500" cy="545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b="1">
                  <a:solidFill>
                    <a:schemeClr val="lt1"/>
                  </a:solidFill>
                  <a:latin typeface="Catamaran"/>
                  <a:ea typeface="Catamaran"/>
                  <a:cs typeface="Catamaran"/>
                  <a:sym typeface="Catamaran"/>
                </a:rPr>
                <a:t> Encoder</a:t>
              </a:r>
              <a:endParaRPr sz="1600" b="1">
                <a:solidFill>
                  <a:schemeClr val="lt1"/>
                </a:solidFill>
                <a:latin typeface="Catamaran"/>
                <a:ea typeface="Catamaran"/>
                <a:cs typeface="Catamaran"/>
                <a:sym typeface="Catamaran"/>
              </a:endParaRPr>
            </a:p>
          </p:txBody>
        </p:sp>
      </p:grpSp>
      <p:sp>
        <p:nvSpPr>
          <p:cNvPr id="201" name="Google Shape;201;p33"/>
          <p:cNvSpPr/>
          <p:nvPr/>
        </p:nvSpPr>
        <p:spPr>
          <a:xfrm>
            <a:off x="1834400" y="3500350"/>
            <a:ext cx="877800" cy="74700"/>
          </a:xfrm>
          <a:prstGeom prst="rightArrow">
            <a:avLst>
              <a:gd name="adj1" fmla="val 50000"/>
              <a:gd name="adj2" fmla="val 50000"/>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pic>
        <p:nvPicPr>
          <p:cNvPr id="202" name="Google Shape;202;p33"/>
          <p:cNvPicPr preferRelativeResize="0"/>
          <p:nvPr/>
        </p:nvPicPr>
        <p:blipFill>
          <a:blip r:embed="rId3">
            <a:alphaModFix/>
          </a:blip>
          <a:stretch>
            <a:fillRect/>
          </a:stretch>
        </p:blipFill>
        <p:spPr>
          <a:xfrm>
            <a:off x="6402175" y="1082863"/>
            <a:ext cx="1370525" cy="1370525"/>
          </a:xfrm>
          <a:prstGeom prst="rect">
            <a:avLst/>
          </a:prstGeom>
          <a:noFill/>
          <a:ln>
            <a:noFill/>
          </a:ln>
        </p:spPr>
      </p:pic>
      <p:grpSp>
        <p:nvGrpSpPr>
          <p:cNvPr id="203" name="Google Shape;203;p33"/>
          <p:cNvGrpSpPr/>
          <p:nvPr/>
        </p:nvGrpSpPr>
        <p:grpSpPr>
          <a:xfrm>
            <a:off x="3101636" y="3056587"/>
            <a:ext cx="1693181" cy="1058328"/>
            <a:chOff x="5053435" y="294805"/>
            <a:chExt cx="2004001" cy="1338300"/>
          </a:xfrm>
        </p:grpSpPr>
        <p:sp>
          <p:nvSpPr>
            <p:cNvPr id="204" name="Google Shape;204;p33"/>
            <p:cNvSpPr/>
            <p:nvPr/>
          </p:nvSpPr>
          <p:spPr>
            <a:xfrm>
              <a:off x="5053435" y="294805"/>
              <a:ext cx="2004000" cy="1338300"/>
            </a:xfrm>
            <a:prstGeom prst="rect">
              <a:avLst/>
            </a:prstGeom>
            <a:gradFill>
              <a:gsLst>
                <a:gs pos="0">
                  <a:srgbClr val="4438E4"/>
                </a:gs>
                <a:gs pos="100000">
                  <a:srgbClr val="1F1882"/>
                </a:gs>
              </a:gsLst>
              <a:lin ang="5400012"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33"/>
            <p:cNvSpPr txBox="1"/>
            <p:nvPr/>
          </p:nvSpPr>
          <p:spPr>
            <a:xfrm>
              <a:off x="5459936" y="691402"/>
              <a:ext cx="1597500" cy="545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b="1">
                  <a:solidFill>
                    <a:schemeClr val="lt1"/>
                  </a:solidFill>
                  <a:latin typeface="Catamaran"/>
                  <a:ea typeface="Catamaran"/>
                  <a:cs typeface="Catamaran"/>
                  <a:sym typeface="Catamaran"/>
                </a:rPr>
                <a:t>Decoder</a:t>
              </a:r>
              <a:endParaRPr sz="1600" b="1">
                <a:solidFill>
                  <a:schemeClr val="lt1"/>
                </a:solidFill>
                <a:latin typeface="Catamaran"/>
                <a:ea typeface="Catamaran"/>
                <a:cs typeface="Catamaran"/>
                <a:sym typeface="Catamaran"/>
              </a:endParaRPr>
            </a:p>
          </p:txBody>
        </p:sp>
      </p:grpSp>
      <p:pic>
        <p:nvPicPr>
          <p:cNvPr id="206" name="Google Shape;206;p33"/>
          <p:cNvPicPr preferRelativeResize="0"/>
          <p:nvPr/>
        </p:nvPicPr>
        <p:blipFill>
          <a:blip r:embed="rId3">
            <a:alphaModFix/>
          </a:blip>
          <a:stretch>
            <a:fillRect/>
          </a:stretch>
        </p:blipFill>
        <p:spPr>
          <a:xfrm>
            <a:off x="259200" y="2852437"/>
            <a:ext cx="1370525" cy="1370525"/>
          </a:xfrm>
          <a:prstGeom prst="rect">
            <a:avLst/>
          </a:prstGeom>
          <a:noFill/>
          <a:ln>
            <a:noFill/>
          </a:ln>
        </p:spPr>
      </p:pic>
      <p:sp>
        <p:nvSpPr>
          <p:cNvPr id="207" name="Google Shape;207;p33"/>
          <p:cNvSpPr/>
          <p:nvPr/>
        </p:nvSpPr>
        <p:spPr>
          <a:xfrm>
            <a:off x="5056800" y="1657750"/>
            <a:ext cx="877800" cy="74700"/>
          </a:xfrm>
          <a:prstGeom prst="rightArrow">
            <a:avLst>
              <a:gd name="adj1" fmla="val 50000"/>
              <a:gd name="adj2" fmla="val 50000"/>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grpSp>
        <p:nvGrpSpPr>
          <p:cNvPr id="208" name="Google Shape;208;p33"/>
          <p:cNvGrpSpPr/>
          <p:nvPr/>
        </p:nvGrpSpPr>
        <p:grpSpPr>
          <a:xfrm flipH="1">
            <a:off x="6402166" y="3129526"/>
            <a:ext cx="1444177" cy="912428"/>
            <a:chOff x="413500" y="705100"/>
            <a:chExt cx="1311100" cy="828350"/>
          </a:xfrm>
        </p:grpSpPr>
        <p:sp>
          <p:nvSpPr>
            <p:cNvPr id="209" name="Google Shape;209;p33"/>
            <p:cNvSpPr/>
            <p:nvPr/>
          </p:nvSpPr>
          <p:spPr>
            <a:xfrm>
              <a:off x="413500" y="705100"/>
              <a:ext cx="1009500" cy="526800"/>
            </a:xfrm>
            <a:prstGeom prst="rect">
              <a:avLst/>
            </a:prstGeom>
            <a:solidFill>
              <a:srgbClr val="FF0000"/>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33"/>
            <p:cNvSpPr/>
            <p:nvPr/>
          </p:nvSpPr>
          <p:spPr>
            <a:xfrm>
              <a:off x="562700" y="810450"/>
              <a:ext cx="1009500" cy="570600"/>
            </a:xfrm>
            <a:prstGeom prst="rect">
              <a:avLst/>
            </a:prstGeom>
            <a:solidFill>
              <a:srgbClr val="00FF00"/>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33"/>
            <p:cNvSpPr/>
            <p:nvPr/>
          </p:nvSpPr>
          <p:spPr>
            <a:xfrm>
              <a:off x="715100" y="962850"/>
              <a:ext cx="1009500" cy="570600"/>
            </a:xfrm>
            <a:prstGeom prst="rect">
              <a:avLst/>
            </a:prstGeom>
            <a:solidFill>
              <a:srgbClr val="0000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2" name="Google Shape;212;p33"/>
          <p:cNvSpPr/>
          <p:nvPr/>
        </p:nvSpPr>
        <p:spPr>
          <a:xfrm>
            <a:off x="5159600" y="3548400"/>
            <a:ext cx="877800" cy="74700"/>
          </a:xfrm>
          <a:prstGeom prst="rightArrow">
            <a:avLst>
              <a:gd name="adj1" fmla="val 50000"/>
              <a:gd name="adj2" fmla="val 50000"/>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13" name="Google Shape;213;p33"/>
          <p:cNvSpPr txBox="1"/>
          <p:nvPr/>
        </p:nvSpPr>
        <p:spPr>
          <a:xfrm>
            <a:off x="552800" y="2292225"/>
            <a:ext cx="941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Catamaran"/>
              <a:ea typeface="Catamaran"/>
              <a:cs typeface="Catamaran"/>
              <a:sym typeface="Catamaran"/>
            </a:endParaRPr>
          </a:p>
        </p:txBody>
      </p:sp>
      <p:sp>
        <p:nvSpPr>
          <p:cNvPr id="214" name="Google Shape;214;p33"/>
          <p:cNvSpPr txBox="1"/>
          <p:nvPr/>
        </p:nvSpPr>
        <p:spPr>
          <a:xfrm>
            <a:off x="440463" y="2171550"/>
            <a:ext cx="10080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a:solidFill>
                  <a:schemeClr val="lt1"/>
                </a:solidFill>
                <a:latin typeface="Catamaran"/>
                <a:ea typeface="Catamaran"/>
                <a:cs typeface="Catamaran"/>
                <a:sym typeface="Catamaran"/>
              </a:rPr>
              <a:t>{RGB}</a:t>
            </a:r>
            <a:endParaRPr b="1">
              <a:solidFill>
                <a:schemeClr val="lt1"/>
              </a:solidFill>
              <a:latin typeface="Catamaran"/>
              <a:ea typeface="Catamaran"/>
              <a:cs typeface="Catamaran"/>
              <a:sym typeface="Catamaran"/>
            </a:endParaRPr>
          </a:p>
        </p:txBody>
      </p:sp>
      <p:sp>
        <p:nvSpPr>
          <p:cNvPr id="215" name="Google Shape;215;p33"/>
          <p:cNvSpPr txBox="1"/>
          <p:nvPr/>
        </p:nvSpPr>
        <p:spPr>
          <a:xfrm>
            <a:off x="6521113" y="4041950"/>
            <a:ext cx="10080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a:solidFill>
                  <a:schemeClr val="lt1"/>
                </a:solidFill>
                <a:latin typeface="Catamaran"/>
                <a:ea typeface="Catamaran"/>
                <a:cs typeface="Catamaran"/>
                <a:sym typeface="Catamaran"/>
              </a:rPr>
              <a:t>{RGB}’</a:t>
            </a:r>
            <a:endParaRPr b="1">
              <a:solidFill>
                <a:schemeClr val="lt1"/>
              </a:solidFill>
              <a:latin typeface="Catamaran"/>
              <a:ea typeface="Catamaran"/>
              <a:cs typeface="Catamaran"/>
              <a:sym typeface="Catamaran"/>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grpSp>
        <p:nvGrpSpPr>
          <p:cNvPr id="220" name="Google Shape;220;p34"/>
          <p:cNvGrpSpPr/>
          <p:nvPr/>
        </p:nvGrpSpPr>
        <p:grpSpPr>
          <a:xfrm>
            <a:off x="1806216" y="1897101"/>
            <a:ext cx="1444177" cy="912428"/>
            <a:chOff x="413500" y="705100"/>
            <a:chExt cx="1311100" cy="828350"/>
          </a:xfrm>
        </p:grpSpPr>
        <p:sp>
          <p:nvSpPr>
            <p:cNvPr id="221" name="Google Shape;221;p34"/>
            <p:cNvSpPr/>
            <p:nvPr/>
          </p:nvSpPr>
          <p:spPr>
            <a:xfrm>
              <a:off x="413500" y="705100"/>
              <a:ext cx="1009500" cy="526800"/>
            </a:xfrm>
            <a:prstGeom prst="rect">
              <a:avLst/>
            </a:prstGeom>
            <a:solidFill>
              <a:srgbClr val="FF0000"/>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34"/>
            <p:cNvSpPr/>
            <p:nvPr/>
          </p:nvSpPr>
          <p:spPr>
            <a:xfrm>
              <a:off x="562700" y="810450"/>
              <a:ext cx="1009500" cy="570600"/>
            </a:xfrm>
            <a:prstGeom prst="rect">
              <a:avLst/>
            </a:prstGeom>
            <a:solidFill>
              <a:srgbClr val="00FF00"/>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34"/>
            <p:cNvSpPr/>
            <p:nvPr/>
          </p:nvSpPr>
          <p:spPr>
            <a:xfrm>
              <a:off x="715100" y="962850"/>
              <a:ext cx="1009500" cy="570600"/>
            </a:xfrm>
            <a:prstGeom prst="rect">
              <a:avLst/>
            </a:prstGeom>
            <a:solidFill>
              <a:srgbClr val="0000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4" name="Google Shape;224;p34"/>
          <p:cNvSpPr/>
          <p:nvPr/>
        </p:nvSpPr>
        <p:spPr>
          <a:xfrm>
            <a:off x="3640800" y="2033100"/>
            <a:ext cx="1710600" cy="857100"/>
          </a:xfrm>
          <a:prstGeom prst="mathEqual">
            <a:avLst>
              <a:gd name="adj1" fmla="val 23520"/>
              <a:gd name="adj2" fmla="val 11760"/>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25" name="Google Shape;225;p34"/>
          <p:cNvCxnSpPr/>
          <p:nvPr/>
        </p:nvCxnSpPr>
        <p:spPr>
          <a:xfrm flipH="1">
            <a:off x="3794700" y="1973975"/>
            <a:ext cx="1517400" cy="896700"/>
          </a:xfrm>
          <a:prstGeom prst="straightConnector1">
            <a:avLst/>
          </a:prstGeom>
          <a:noFill/>
          <a:ln w="76200" cap="flat" cmpd="sng">
            <a:solidFill>
              <a:schemeClr val="lt1"/>
            </a:solidFill>
            <a:prstDash val="solid"/>
            <a:round/>
            <a:headEnd type="none" w="med" len="med"/>
            <a:tailEnd type="none" w="med" len="med"/>
          </a:ln>
        </p:spPr>
      </p:cxnSp>
      <p:grpSp>
        <p:nvGrpSpPr>
          <p:cNvPr id="226" name="Google Shape;226;p34"/>
          <p:cNvGrpSpPr/>
          <p:nvPr/>
        </p:nvGrpSpPr>
        <p:grpSpPr>
          <a:xfrm flipH="1">
            <a:off x="5919341" y="2005439"/>
            <a:ext cx="1444177" cy="912428"/>
            <a:chOff x="413500" y="705100"/>
            <a:chExt cx="1311100" cy="828350"/>
          </a:xfrm>
        </p:grpSpPr>
        <p:sp>
          <p:nvSpPr>
            <p:cNvPr id="227" name="Google Shape;227;p34"/>
            <p:cNvSpPr/>
            <p:nvPr/>
          </p:nvSpPr>
          <p:spPr>
            <a:xfrm>
              <a:off x="413500" y="705100"/>
              <a:ext cx="1009500" cy="526800"/>
            </a:xfrm>
            <a:prstGeom prst="rect">
              <a:avLst/>
            </a:prstGeom>
            <a:solidFill>
              <a:srgbClr val="FF0000"/>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34"/>
            <p:cNvSpPr/>
            <p:nvPr/>
          </p:nvSpPr>
          <p:spPr>
            <a:xfrm>
              <a:off x="562700" y="810450"/>
              <a:ext cx="1009500" cy="570600"/>
            </a:xfrm>
            <a:prstGeom prst="rect">
              <a:avLst/>
            </a:prstGeom>
            <a:solidFill>
              <a:srgbClr val="00FF00"/>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34"/>
            <p:cNvSpPr/>
            <p:nvPr/>
          </p:nvSpPr>
          <p:spPr>
            <a:xfrm>
              <a:off x="715100" y="962850"/>
              <a:ext cx="1009500" cy="570600"/>
            </a:xfrm>
            <a:prstGeom prst="rect">
              <a:avLst/>
            </a:prstGeom>
            <a:solidFill>
              <a:srgbClr val="0000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0" name="Google Shape;230;p34"/>
          <p:cNvSpPr txBox="1"/>
          <p:nvPr/>
        </p:nvSpPr>
        <p:spPr>
          <a:xfrm>
            <a:off x="2359975" y="3304175"/>
            <a:ext cx="43443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100" b="1">
                <a:solidFill>
                  <a:schemeClr val="lt1"/>
                </a:solidFill>
                <a:latin typeface="Catamaran"/>
                <a:ea typeface="Catamaran"/>
                <a:cs typeface="Catamaran"/>
                <a:sym typeface="Catamaran"/>
              </a:rPr>
              <a:t>JPEG Deliberately loses Information so as to achieve high compression.</a:t>
            </a:r>
            <a:endParaRPr sz="2100" b="1">
              <a:solidFill>
                <a:schemeClr val="lt1"/>
              </a:solidFill>
              <a:latin typeface="Catamaran"/>
              <a:ea typeface="Catamaran"/>
              <a:cs typeface="Catamaran"/>
              <a:sym typeface="Catamaran"/>
            </a:endParaRPr>
          </a:p>
        </p:txBody>
      </p:sp>
      <p:sp>
        <p:nvSpPr>
          <p:cNvPr id="231" name="Google Shape;231;p34"/>
          <p:cNvSpPr txBox="1"/>
          <p:nvPr/>
        </p:nvSpPr>
        <p:spPr>
          <a:xfrm>
            <a:off x="2024313" y="1496900"/>
            <a:ext cx="10080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lt1"/>
                </a:solidFill>
                <a:latin typeface="Catamaran"/>
                <a:ea typeface="Catamaran"/>
                <a:cs typeface="Catamaran"/>
                <a:sym typeface="Catamaran"/>
              </a:rPr>
              <a:t>{RGB}’</a:t>
            </a:r>
            <a:endParaRPr>
              <a:solidFill>
                <a:schemeClr val="lt1"/>
              </a:solidFill>
              <a:latin typeface="Catamaran"/>
              <a:ea typeface="Catamaran"/>
              <a:cs typeface="Catamaran"/>
              <a:sym typeface="Catamaran"/>
            </a:endParaRPr>
          </a:p>
        </p:txBody>
      </p:sp>
      <p:sp>
        <p:nvSpPr>
          <p:cNvPr id="232" name="Google Shape;232;p34"/>
          <p:cNvSpPr txBox="1"/>
          <p:nvPr/>
        </p:nvSpPr>
        <p:spPr>
          <a:xfrm>
            <a:off x="6262013" y="1496900"/>
            <a:ext cx="10080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lt1"/>
                </a:solidFill>
                <a:latin typeface="Catamaran"/>
                <a:ea typeface="Catamaran"/>
                <a:cs typeface="Catamaran"/>
                <a:sym typeface="Catamaran"/>
              </a:rPr>
              <a:t>{RGB}</a:t>
            </a:r>
            <a:endParaRPr>
              <a:solidFill>
                <a:schemeClr val="lt1"/>
              </a:solidFill>
              <a:latin typeface="Catamaran"/>
              <a:ea typeface="Catamaran"/>
              <a:cs typeface="Catamaran"/>
              <a:sym typeface="Catamaran"/>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pic>
        <p:nvPicPr>
          <p:cNvPr id="237" name="Google Shape;237;p35"/>
          <p:cNvPicPr preferRelativeResize="0"/>
          <p:nvPr/>
        </p:nvPicPr>
        <p:blipFill>
          <a:blip r:embed="rId3">
            <a:alphaModFix/>
          </a:blip>
          <a:stretch>
            <a:fillRect/>
          </a:stretch>
        </p:blipFill>
        <p:spPr>
          <a:xfrm>
            <a:off x="599250" y="926525"/>
            <a:ext cx="3429000" cy="2667000"/>
          </a:xfrm>
          <a:prstGeom prst="rect">
            <a:avLst/>
          </a:prstGeom>
          <a:noFill/>
          <a:ln>
            <a:noFill/>
          </a:ln>
        </p:spPr>
      </p:pic>
      <p:pic>
        <p:nvPicPr>
          <p:cNvPr id="238" name="Google Shape;238;p35"/>
          <p:cNvPicPr preferRelativeResize="0"/>
          <p:nvPr/>
        </p:nvPicPr>
        <p:blipFill>
          <a:blip r:embed="rId4">
            <a:alphaModFix/>
          </a:blip>
          <a:stretch>
            <a:fillRect/>
          </a:stretch>
        </p:blipFill>
        <p:spPr>
          <a:xfrm>
            <a:off x="4627425" y="953124"/>
            <a:ext cx="4092600" cy="2613800"/>
          </a:xfrm>
          <a:prstGeom prst="rect">
            <a:avLst/>
          </a:prstGeom>
          <a:noFill/>
          <a:ln>
            <a:noFill/>
          </a:ln>
        </p:spPr>
      </p:pic>
      <p:sp>
        <p:nvSpPr>
          <p:cNvPr id="239" name="Google Shape;239;p35"/>
          <p:cNvSpPr txBox="1"/>
          <p:nvPr/>
        </p:nvSpPr>
        <p:spPr>
          <a:xfrm>
            <a:off x="1560700" y="266000"/>
            <a:ext cx="55488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000" b="1">
                <a:solidFill>
                  <a:schemeClr val="lt1"/>
                </a:solidFill>
                <a:latin typeface="Catamaran"/>
                <a:ea typeface="Catamaran"/>
                <a:cs typeface="Catamaran"/>
                <a:sym typeface="Catamaran"/>
              </a:rPr>
              <a:t>What Color is A and B?</a:t>
            </a:r>
            <a:endParaRPr sz="2000" b="1">
              <a:solidFill>
                <a:schemeClr val="lt1"/>
              </a:solidFill>
              <a:latin typeface="Catamaran"/>
              <a:ea typeface="Catamaran"/>
              <a:cs typeface="Catamaran"/>
              <a:sym typeface="Catamaran"/>
            </a:endParaRPr>
          </a:p>
        </p:txBody>
      </p:sp>
      <p:sp>
        <p:nvSpPr>
          <p:cNvPr id="240" name="Google Shape;240;p35"/>
          <p:cNvSpPr txBox="1"/>
          <p:nvPr/>
        </p:nvSpPr>
        <p:spPr>
          <a:xfrm>
            <a:off x="2826300" y="3761450"/>
            <a:ext cx="63177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chemeClr val="lt1"/>
                </a:solidFill>
                <a:latin typeface="Catamaran"/>
                <a:ea typeface="Catamaran"/>
                <a:cs typeface="Catamaran"/>
                <a:sym typeface="Catamaran"/>
              </a:rPr>
              <a:t>A and B are of the same </a:t>
            </a:r>
            <a:r>
              <a:rPr lang="en" sz="1800" b="1">
                <a:solidFill>
                  <a:srgbClr val="999999"/>
                </a:solidFill>
                <a:latin typeface="Catamaran"/>
                <a:ea typeface="Catamaran"/>
                <a:cs typeface="Catamaran"/>
                <a:sym typeface="Catamaran"/>
              </a:rPr>
              <a:t>color</a:t>
            </a:r>
            <a:endParaRPr sz="1800" b="1">
              <a:solidFill>
                <a:srgbClr val="999999"/>
              </a:solidFill>
              <a:latin typeface="Catamaran"/>
              <a:ea typeface="Catamaran"/>
              <a:cs typeface="Catamaran"/>
              <a:sym typeface="Catamaran"/>
            </a:endParaRPr>
          </a:p>
          <a:p>
            <a:pPr marL="0" lvl="0" indent="0" algn="l" rtl="0">
              <a:spcBef>
                <a:spcPts val="0"/>
              </a:spcBef>
              <a:spcAft>
                <a:spcPts val="0"/>
              </a:spcAft>
              <a:buNone/>
            </a:pPr>
            <a:endParaRPr sz="1800">
              <a:solidFill>
                <a:schemeClr val="lt1"/>
              </a:solidFill>
              <a:latin typeface="Catamaran"/>
              <a:ea typeface="Catamaran"/>
              <a:cs typeface="Catamaran"/>
              <a:sym typeface="Catamaran"/>
            </a:endParaRPr>
          </a:p>
        </p:txBody>
      </p:sp>
      <p:sp>
        <p:nvSpPr>
          <p:cNvPr id="241" name="Google Shape;241;p35"/>
          <p:cNvSpPr txBox="1"/>
          <p:nvPr/>
        </p:nvSpPr>
        <p:spPr>
          <a:xfrm>
            <a:off x="1560700" y="4297700"/>
            <a:ext cx="69516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lt1"/>
                </a:solidFill>
                <a:latin typeface="Catamaran"/>
                <a:ea typeface="Catamaran"/>
                <a:cs typeface="Catamaran"/>
                <a:sym typeface="Catamaran"/>
              </a:rPr>
              <a:t>This shows that our eyes are more focused on brightness than color.</a:t>
            </a:r>
            <a:endParaRPr sz="1600">
              <a:solidFill>
                <a:schemeClr val="lt1"/>
              </a:solidFill>
              <a:latin typeface="Catamaran"/>
              <a:ea typeface="Catamaran"/>
              <a:cs typeface="Catamaran"/>
              <a:sym typeface="Catamaran"/>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7"/>
                                        </p:tgtEl>
                                        <p:attrNameLst>
                                          <p:attrName>style.visibility</p:attrName>
                                        </p:attrNameLst>
                                      </p:cBhvr>
                                      <p:to>
                                        <p:strVal val="visible"/>
                                      </p:to>
                                    </p:set>
                                    <p:animEffect transition="in" filter="fade">
                                      <p:cBhvr>
                                        <p:cTn id="7" dur="2400"/>
                                        <p:tgtEl>
                                          <p:spTgt spid="23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39"/>
                                        </p:tgtEl>
                                        <p:attrNameLst>
                                          <p:attrName>style.visibility</p:attrName>
                                        </p:attrNameLst>
                                      </p:cBhvr>
                                      <p:to>
                                        <p:strVal val="visible"/>
                                      </p:to>
                                    </p:set>
                                    <p:animEffect transition="in" filter="fade">
                                      <p:cBhvr>
                                        <p:cTn id="12" dur="2500"/>
                                        <p:tgtEl>
                                          <p:spTgt spid="23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38"/>
                                        </p:tgtEl>
                                        <p:attrNameLst>
                                          <p:attrName>style.visibility</p:attrName>
                                        </p:attrNameLst>
                                      </p:cBhvr>
                                      <p:to>
                                        <p:strVal val="visible"/>
                                      </p:to>
                                    </p:set>
                                    <p:animEffect transition="in" filter="fade">
                                      <p:cBhvr>
                                        <p:cTn id="17" dur="2600"/>
                                        <p:tgtEl>
                                          <p:spTgt spid="23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40"/>
                                        </p:tgtEl>
                                        <p:attrNameLst>
                                          <p:attrName>style.visibility</p:attrName>
                                        </p:attrNameLst>
                                      </p:cBhvr>
                                      <p:to>
                                        <p:strVal val="visible"/>
                                      </p:to>
                                    </p:set>
                                    <p:animEffect transition="in" filter="fade">
                                      <p:cBhvr>
                                        <p:cTn id="22" dur="1000"/>
                                        <p:tgtEl>
                                          <p:spTgt spid="240"/>
                                        </p:tgtEl>
                                      </p:cBhvr>
                                    </p:animEffect>
                                  </p:childTnLst>
                                </p:cTn>
                              </p:par>
                              <p:par>
                                <p:cTn id="23" presetID="10" presetClass="entr" presetSubtype="0" fill="hold" nodeType="withEffect">
                                  <p:stCondLst>
                                    <p:cond delay="0"/>
                                  </p:stCondLst>
                                  <p:childTnLst>
                                    <p:set>
                                      <p:cBhvr>
                                        <p:cTn id="24" dur="1" fill="hold">
                                          <p:stCondLst>
                                            <p:cond delay="0"/>
                                          </p:stCondLst>
                                        </p:cTn>
                                        <p:tgtEl>
                                          <p:spTgt spid="241"/>
                                        </p:tgtEl>
                                        <p:attrNameLst>
                                          <p:attrName>style.visibility</p:attrName>
                                        </p:attrNameLst>
                                      </p:cBhvr>
                                      <p:to>
                                        <p:strVal val="visible"/>
                                      </p:to>
                                    </p:set>
                                    <p:animEffect transition="in" filter="fade">
                                      <p:cBhvr>
                                        <p:cTn id="25" dur="3500"/>
                                        <p:tgtEl>
                                          <p:spTgt spid="2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36"/>
          <p:cNvSpPr txBox="1">
            <a:spLocks noGrp="1"/>
          </p:cNvSpPr>
          <p:nvPr>
            <p:ph type="title"/>
          </p:nvPr>
        </p:nvSpPr>
        <p:spPr>
          <a:xfrm>
            <a:off x="2950500" y="49925"/>
            <a:ext cx="3243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a:latin typeface="Catamaran"/>
              <a:ea typeface="Catamaran"/>
              <a:cs typeface="Catamaran"/>
              <a:sym typeface="Catamaran"/>
            </a:endParaRPr>
          </a:p>
          <a:p>
            <a:pPr marL="0" lvl="0" indent="0" algn="l" rtl="0">
              <a:spcBef>
                <a:spcPts val="0"/>
              </a:spcBef>
              <a:spcAft>
                <a:spcPts val="0"/>
              </a:spcAft>
              <a:buNone/>
            </a:pPr>
            <a:endParaRPr>
              <a:latin typeface="Catamaran"/>
              <a:ea typeface="Catamaran"/>
              <a:cs typeface="Catamaran"/>
              <a:sym typeface="Catamaran"/>
            </a:endParaRPr>
          </a:p>
        </p:txBody>
      </p:sp>
      <p:sp>
        <p:nvSpPr>
          <p:cNvPr id="247" name="Google Shape;247;p36"/>
          <p:cNvSpPr txBox="1"/>
          <p:nvPr/>
        </p:nvSpPr>
        <p:spPr>
          <a:xfrm>
            <a:off x="3088175" y="352450"/>
            <a:ext cx="3148500" cy="600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600">
                <a:solidFill>
                  <a:srgbClr val="FF0000"/>
                </a:solidFill>
                <a:latin typeface="Catamaran Medium"/>
                <a:ea typeface="Catamaran Medium"/>
                <a:cs typeface="Catamaran Medium"/>
                <a:sym typeface="Catamaran Medium"/>
              </a:rPr>
              <a:t>R</a:t>
            </a:r>
            <a:r>
              <a:rPr lang="en" sz="2600">
                <a:solidFill>
                  <a:srgbClr val="00FF00"/>
                </a:solidFill>
                <a:latin typeface="Catamaran Medium"/>
                <a:ea typeface="Catamaran Medium"/>
                <a:cs typeface="Catamaran Medium"/>
                <a:sym typeface="Catamaran Medium"/>
              </a:rPr>
              <a:t>G</a:t>
            </a:r>
            <a:r>
              <a:rPr lang="en" sz="2600">
                <a:solidFill>
                  <a:srgbClr val="0000FF"/>
                </a:solidFill>
                <a:latin typeface="Catamaran Medium"/>
                <a:ea typeface="Catamaran Medium"/>
                <a:cs typeface="Catamaran Medium"/>
                <a:sym typeface="Catamaran Medium"/>
              </a:rPr>
              <a:t>B</a:t>
            </a:r>
            <a:r>
              <a:rPr lang="en" sz="2600">
                <a:solidFill>
                  <a:schemeClr val="lt1"/>
                </a:solidFill>
                <a:latin typeface="Catamaran Medium"/>
                <a:ea typeface="Catamaran Medium"/>
                <a:cs typeface="Catamaran Medium"/>
                <a:sym typeface="Catamaran Medium"/>
              </a:rPr>
              <a:t> </a:t>
            </a:r>
            <a:r>
              <a:rPr lang="en" sz="2700">
                <a:solidFill>
                  <a:schemeClr val="lt1"/>
                </a:solidFill>
                <a:latin typeface="Catamaran Medium"/>
                <a:ea typeface="Catamaran Medium"/>
                <a:cs typeface="Catamaran Medium"/>
                <a:sym typeface="Catamaran Medium"/>
              </a:rPr>
              <a:t>Colour Spaces</a:t>
            </a:r>
            <a:r>
              <a:rPr lang="en" sz="1100">
                <a:solidFill>
                  <a:schemeClr val="lt1"/>
                </a:solidFill>
                <a:latin typeface="Catamaran Medium"/>
                <a:ea typeface="Catamaran Medium"/>
                <a:cs typeface="Catamaran Medium"/>
                <a:sym typeface="Catamaran Medium"/>
              </a:rPr>
              <a:t> </a:t>
            </a:r>
            <a:endParaRPr sz="1100">
              <a:solidFill>
                <a:schemeClr val="lt1"/>
              </a:solidFill>
              <a:latin typeface="Catamaran Medium"/>
              <a:ea typeface="Catamaran Medium"/>
              <a:cs typeface="Catamaran Medium"/>
              <a:sym typeface="Catamaran Medium"/>
            </a:endParaRPr>
          </a:p>
        </p:txBody>
      </p:sp>
      <p:grpSp>
        <p:nvGrpSpPr>
          <p:cNvPr id="248" name="Google Shape;248;p36"/>
          <p:cNvGrpSpPr/>
          <p:nvPr/>
        </p:nvGrpSpPr>
        <p:grpSpPr>
          <a:xfrm>
            <a:off x="3150525" y="1654900"/>
            <a:ext cx="2255000" cy="2113725"/>
            <a:chOff x="2485500" y="1551000"/>
            <a:chExt cx="2255000" cy="2113725"/>
          </a:xfrm>
        </p:grpSpPr>
        <p:sp>
          <p:nvSpPr>
            <p:cNvPr id="249" name="Google Shape;249;p36"/>
            <p:cNvSpPr/>
            <p:nvPr/>
          </p:nvSpPr>
          <p:spPr>
            <a:xfrm>
              <a:off x="2495900" y="2125975"/>
              <a:ext cx="1517100" cy="1517100"/>
            </a:xfrm>
            <a:prstGeom prst="rect">
              <a:avLst/>
            </a:prstGeom>
            <a:noFill/>
            <a:ln w="28575" cap="flat" cmpd="sng">
              <a:solidFill>
                <a:srgbClr val="E1E7E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36"/>
            <p:cNvSpPr/>
            <p:nvPr/>
          </p:nvSpPr>
          <p:spPr>
            <a:xfrm>
              <a:off x="3214175" y="1551000"/>
              <a:ext cx="1517100" cy="1517100"/>
            </a:xfrm>
            <a:prstGeom prst="rect">
              <a:avLst/>
            </a:prstGeom>
            <a:noFill/>
            <a:ln w="28575" cap="flat" cmpd="sng">
              <a:solidFill>
                <a:srgbClr val="E1E7E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51" name="Google Shape;251;p36"/>
            <p:cNvCxnSpPr/>
            <p:nvPr/>
          </p:nvCxnSpPr>
          <p:spPr>
            <a:xfrm rot="10800000" flipH="1">
              <a:off x="2485500" y="1564750"/>
              <a:ext cx="727500" cy="582000"/>
            </a:xfrm>
            <a:prstGeom prst="straightConnector1">
              <a:avLst/>
            </a:prstGeom>
            <a:noFill/>
            <a:ln w="28575" cap="flat" cmpd="sng">
              <a:solidFill>
                <a:srgbClr val="E1E7EC"/>
              </a:solidFill>
              <a:prstDash val="solid"/>
              <a:round/>
              <a:headEnd type="none" w="med" len="med"/>
              <a:tailEnd type="none" w="med" len="med"/>
            </a:ln>
          </p:spPr>
        </p:cxnSp>
        <p:cxnSp>
          <p:nvCxnSpPr>
            <p:cNvPr id="252" name="Google Shape;252;p36"/>
            <p:cNvCxnSpPr/>
            <p:nvPr/>
          </p:nvCxnSpPr>
          <p:spPr>
            <a:xfrm rot="10800000" flipH="1">
              <a:off x="4013000" y="3068100"/>
              <a:ext cx="727500" cy="582000"/>
            </a:xfrm>
            <a:prstGeom prst="straightConnector1">
              <a:avLst/>
            </a:prstGeom>
            <a:noFill/>
            <a:ln w="28575" cap="flat" cmpd="sng">
              <a:solidFill>
                <a:srgbClr val="E1E7EC"/>
              </a:solidFill>
              <a:prstDash val="solid"/>
              <a:round/>
              <a:headEnd type="none" w="med" len="med"/>
              <a:tailEnd type="none" w="med" len="med"/>
            </a:ln>
          </p:spPr>
        </p:cxnSp>
        <p:cxnSp>
          <p:nvCxnSpPr>
            <p:cNvPr id="253" name="Google Shape;253;p36"/>
            <p:cNvCxnSpPr/>
            <p:nvPr/>
          </p:nvCxnSpPr>
          <p:spPr>
            <a:xfrm rot="10800000" flipH="1">
              <a:off x="4013000" y="1564750"/>
              <a:ext cx="727500" cy="582000"/>
            </a:xfrm>
            <a:prstGeom prst="straightConnector1">
              <a:avLst/>
            </a:prstGeom>
            <a:noFill/>
            <a:ln w="28575" cap="flat" cmpd="sng">
              <a:solidFill>
                <a:srgbClr val="E1E7EC"/>
              </a:solidFill>
              <a:prstDash val="solid"/>
              <a:round/>
              <a:headEnd type="none" w="med" len="med"/>
              <a:tailEnd type="none" w="med" len="med"/>
            </a:ln>
          </p:spPr>
        </p:cxnSp>
        <p:cxnSp>
          <p:nvCxnSpPr>
            <p:cNvPr id="254" name="Google Shape;254;p36"/>
            <p:cNvCxnSpPr/>
            <p:nvPr/>
          </p:nvCxnSpPr>
          <p:spPr>
            <a:xfrm rot="10800000" flipH="1">
              <a:off x="2485500" y="3082725"/>
              <a:ext cx="727500" cy="582000"/>
            </a:xfrm>
            <a:prstGeom prst="straightConnector1">
              <a:avLst/>
            </a:prstGeom>
            <a:noFill/>
            <a:ln w="28575" cap="flat" cmpd="sng">
              <a:solidFill>
                <a:srgbClr val="E1E7EC"/>
              </a:solidFill>
              <a:prstDash val="solid"/>
              <a:round/>
              <a:headEnd type="none" w="med" len="med"/>
              <a:tailEnd type="none" w="med" len="med"/>
            </a:ln>
          </p:spPr>
        </p:cxnSp>
      </p:grpSp>
      <p:sp>
        <p:nvSpPr>
          <p:cNvPr id="255" name="Google Shape;255;p36"/>
          <p:cNvSpPr/>
          <p:nvPr/>
        </p:nvSpPr>
        <p:spPr>
          <a:xfrm>
            <a:off x="3088175" y="2176900"/>
            <a:ext cx="126000" cy="685800"/>
          </a:xfrm>
          <a:prstGeom prst="upArrow">
            <a:avLst>
              <a:gd name="adj1" fmla="val 50000"/>
              <a:gd name="adj2" fmla="val 50000"/>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36"/>
          <p:cNvSpPr txBox="1"/>
          <p:nvPr/>
        </p:nvSpPr>
        <p:spPr>
          <a:xfrm>
            <a:off x="1977575" y="1897375"/>
            <a:ext cx="1236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accent2"/>
                </a:solidFill>
                <a:latin typeface="Nunito Medium"/>
                <a:ea typeface="Nunito Medium"/>
                <a:cs typeface="Nunito Medium"/>
                <a:sym typeface="Nunito Medium"/>
              </a:rPr>
              <a:t>B(0,0,255)</a:t>
            </a:r>
            <a:endParaRPr>
              <a:solidFill>
                <a:schemeClr val="accent2"/>
              </a:solidFill>
              <a:latin typeface="Nunito Medium"/>
              <a:ea typeface="Nunito Medium"/>
              <a:cs typeface="Nunito Medium"/>
              <a:sym typeface="Nunito Medium"/>
            </a:endParaRPr>
          </a:p>
        </p:txBody>
      </p:sp>
      <p:sp>
        <p:nvSpPr>
          <p:cNvPr id="257" name="Google Shape;257;p36"/>
          <p:cNvSpPr/>
          <p:nvPr/>
        </p:nvSpPr>
        <p:spPr>
          <a:xfrm rot="5400000">
            <a:off x="4242300" y="3409950"/>
            <a:ext cx="126000" cy="685800"/>
          </a:xfrm>
          <a:prstGeom prst="upArrow">
            <a:avLst>
              <a:gd name="adj1" fmla="val 50000"/>
              <a:gd name="adj2" fmla="val 77798"/>
            </a:avLst>
          </a:prstGeom>
          <a:solidFill>
            <a:srgbClr val="FF0000"/>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z</a:t>
            </a:r>
            <a:endParaRPr/>
          </a:p>
        </p:txBody>
      </p:sp>
      <p:sp>
        <p:nvSpPr>
          <p:cNvPr id="258" name="Google Shape;258;p36"/>
          <p:cNvSpPr txBox="1"/>
          <p:nvPr/>
        </p:nvSpPr>
        <p:spPr>
          <a:xfrm>
            <a:off x="4168925" y="3868175"/>
            <a:ext cx="1236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FF0000"/>
                </a:solidFill>
                <a:latin typeface="Nunito Medium"/>
                <a:ea typeface="Nunito Medium"/>
                <a:cs typeface="Nunito Medium"/>
                <a:sym typeface="Nunito Medium"/>
              </a:rPr>
              <a:t>R(255,0,0)</a:t>
            </a:r>
            <a:endParaRPr>
              <a:solidFill>
                <a:srgbClr val="FF0000"/>
              </a:solidFill>
              <a:latin typeface="Nunito Medium"/>
              <a:ea typeface="Nunito Medium"/>
              <a:cs typeface="Nunito Medium"/>
              <a:sym typeface="Nunito Medium"/>
            </a:endParaRPr>
          </a:p>
        </p:txBody>
      </p:sp>
      <p:sp>
        <p:nvSpPr>
          <p:cNvPr id="259" name="Google Shape;259;p36"/>
          <p:cNvSpPr txBox="1"/>
          <p:nvPr/>
        </p:nvSpPr>
        <p:spPr>
          <a:xfrm>
            <a:off x="2382800" y="3689850"/>
            <a:ext cx="1236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9E9E9E"/>
                </a:solidFill>
                <a:latin typeface="Nunito Medium"/>
                <a:ea typeface="Nunito Medium"/>
                <a:cs typeface="Nunito Medium"/>
                <a:sym typeface="Nunito Medium"/>
              </a:rPr>
              <a:t>B(0,0,0)</a:t>
            </a:r>
            <a:endParaRPr>
              <a:solidFill>
                <a:srgbClr val="9E9E9E"/>
              </a:solidFill>
              <a:latin typeface="Nunito Medium"/>
              <a:ea typeface="Nunito Medium"/>
              <a:cs typeface="Nunito Medium"/>
              <a:sym typeface="Nunito Medium"/>
            </a:endParaRPr>
          </a:p>
        </p:txBody>
      </p:sp>
      <p:sp>
        <p:nvSpPr>
          <p:cNvPr id="260" name="Google Shape;260;p36"/>
          <p:cNvSpPr/>
          <p:nvPr/>
        </p:nvSpPr>
        <p:spPr>
          <a:xfrm rot="3094474">
            <a:off x="3565633" y="3060097"/>
            <a:ext cx="125986" cy="685639"/>
          </a:xfrm>
          <a:prstGeom prst="upArrow">
            <a:avLst>
              <a:gd name="adj1" fmla="val 50000"/>
              <a:gd name="adj2" fmla="val 77798"/>
            </a:avLst>
          </a:prstGeom>
          <a:solidFill>
            <a:srgbClr val="00FF00"/>
          </a:solidFill>
          <a:ln w="9525" cap="flat" cmpd="sng">
            <a:solidFill>
              <a:srgbClr val="00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z</a:t>
            </a:r>
            <a:endParaRPr/>
          </a:p>
        </p:txBody>
      </p:sp>
      <p:sp>
        <p:nvSpPr>
          <p:cNvPr id="261" name="Google Shape;261;p36"/>
          <p:cNvSpPr txBox="1"/>
          <p:nvPr/>
        </p:nvSpPr>
        <p:spPr>
          <a:xfrm>
            <a:off x="3875650" y="2683625"/>
            <a:ext cx="1236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00FF00"/>
                </a:solidFill>
                <a:latin typeface="Nunito Medium"/>
                <a:ea typeface="Nunito Medium"/>
                <a:cs typeface="Nunito Medium"/>
                <a:sym typeface="Nunito Medium"/>
              </a:rPr>
              <a:t>G(0,255,0)</a:t>
            </a:r>
            <a:endParaRPr>
              <a:solidFill>
                <a:srgbClr val="00FF00"/>
              </a:solidFill>
              <a:latin typeface="Nunito Medium"/>
              <a:ea typeface="Nunito Medium"/>
              <a:cs typeface="Nunito Medium"/>
              <a:sym typeface="Nunito Medium"/>
            </a:endParaRPr>
          </a:p>
        </p:txBody>
      </p:sp>
      <p:sp>
        <p:nvSpPr>
          <p:cNvPr id="262" name="Google Shape;262;p36"/>
          <p:cNvSpPr txBox="1"/>
          <p:nvPr/>
        </p:nvSpPr>
        <p:spPr>
          <a:xfrm>
            <a:off x="5358100" y="1422875"/>
            <a:ext cx="1751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lt1"/>
                </a:solidFill>
                <a:latin typeface="Nunito Medium"/>
                <a:ea typeface="Nunito Medium"/>
                <a:cs typeface="Nunito Medium"/>
                <a:sym typeface="Nunito Medium"/>
              </a:rPr>
              <a:t>W(255,255,255)</a:t>
            </a:r>
            <a:endParaRPr>
              <a:solidFill>
                <a:schemeClr val="lt1"/>
              </a:solidFill>
              <a:latin typeface="Nunito Medium"/>
              <a:ea typeface="Nunito Medium"/>
              <a:cs typeface="Nunito Medium"/>
              <a:sym typeface="Nunito Medium"/>
            </a:endParaRPr>
          </a:p>
        </p:txBody>
      </p:sp>
    </p:spTree>
  </p:cSld>
  <p:clrMapOvr>
    <a:masterClrMapping/>
  </p:clrMapOvr>
</p:sld>
</file>

<file path=ppt/theme/theme1.xml><?xml version="1.0" encoding="utf-8"?>
<a:theme xmlns:a="http://schemas.openxmlformats.org/drawingml/2006/main" name="Cloud Engineer CV by Slidesgo">
  <a:themeElements>
    <a:clrScheme name="Simple Light">
      <a:dk1>
        <a:srgbClr val="00000D"/>
      </a:dk1>
      <a:lt1>
        <a:srgbClr val="FFFFFF"/>
      </a:lt1>
      <a:dk2>
        <a:srgbClr val="6EEDDA"/>
      </a:dk2>
      <a:lt2>
        <a:srgbClr val="4098FD"/>
      </a:lt2>
      <a:accent1>
        <a:srgbClr val="584EFD"/>
      </a:accent1>
      <a:accent2>
        <a:srgbClr val="251AC0"/>
      </a:accent2>
      <a:accent3>
        <a:srgbClr val="2A118E"/>
      </a:accent3>
      <a:accent4>
        <a:srgbClr val="150248"/>
      </a:accent4>
      <a:accent5>
        <a:srgbClr val="6EEDDA"/>
      </a:accent5>
      <a:accent6>
        <a:srgbClr val="4098FD"/>
      </a:accent6>
      <a:hlink>
        <a:srgbClr val="6EEDDA"/>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786</Words>
  <Application>Microsoft Office PowerPoint</Application>
  <PresentationFormat>On-screen Show (16:9)</PresentationFormat>
  <Paragraphs>117</Paragraphs>
  <Slides>39</Slides>
  <Notes>39</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39</vt:i4>
      </vt:variant>
    </vt:vector>
  </HeadingPairs>
  <TitlesOfParts>
    <vt:vector size="49" baseType="lpstr">
      <vt:lpstr>Proxima Nova</vt:lpstr>
      <vt:lpstr>Fugaz One</vt:lpstr>
      <vt:lpstr>Catamaran</vt:lpstr>
      <vt:lpstr>Nunito Medium</vt:lpstr>
      <vt:lpstr>Proxima Nova Semibold</vt:lpstr>
      <vt:lpstr>Roboto Condensed Light</vt:lpstr>
      <vt:lpstr>Aldrich</vt:lpstr>
      <vt:lpstr>Catamaran Medium</vt:lpstr>
      <vt:lpstr>Arial</vt:lpstr>
      <vt:lpstr>Cloud Engineer CV by Slidesgo</vt:lpstr>
      <vt:lpstr>PowerPoint Presentation</vt:lpstr>
      <vt:lpstr>IN A NUTSHELL</vt:lpstr>
      <vt:lpstr>PowerPoint Presentation</vt:lpstr>
      <vt:lpstr>HOW IMAGES ARE STORED</vt:lpstr>
      <vt:lpstr>PowerPoint Presentation</vt:lpstr>
      <vt:lpstr>PowerPoint Presentation</vt:lpstr>
      <vt:lpstr>PowerPoint Presentation</vt:lpstr>
      <vt:lpstr>PowerPoint Presentation</vt:lpstr>
      <vt:lpstr>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Harshwardhan Fartale</cp:lastModifiedBy>
  <cp:revision>2</cp:revision>
  <dcterms:modified xsi:type="dcterms:W3CDTF">2023-01-25T10:12:29Z</dcterms:modified>
</cp:coreProperties>
</file>